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3" r:id="rId2"/>
    <p:sldId id="291" r:id="rId3"/>
    <p:sldId id="295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414D"/>
    <a:srgbClr val="1EA176"/>
    <a:srgbClr val="43B649"/>
    <a:srgbClr val="F8A02B"/>
    <a:srgbClr val="39A063"/>
    <a:srgbClr val="25604D"/>
    <a:srgbClr val="102238"/>
    <a:srgbClr val="0B819E"/>
    <a:srgbClr val="1B8A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44" autoAdjust="0"/>
  </p:normalViewPr>
  <p:slideViewPr>
    <p:cSldViewPr snapToGrid="0">
      <p:cViewPr varScale="1">
        <p:scale>
          <a:sx n="53" d="100"/>
          <a:sy n="53" d="100"/>
        </p:scale>
        <p:origin x="11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ESTRADA ACEVEDO" userId="762d22d7-bf27-46d2-aa84-e8738c799aa5" providerId="ADAL" clId="{7CCFEAF7-4BEA-464A-BD6F-2069B2E84F76}"/>
    <pc:docChg chg="undo redo custSel addSld delSld modSld sldOrd">
      <pc:chgData name="DANIEL ESTRADA ACEVEDO" userId="762d22d7-bf27-46d2-aa84-e8738c799aa5" providerId="ADAL" clId="{7CCFEAF7-4BEA-464A-BD6F-2069B2E84F76}" dt="2023-03-02T05:17:38.785" v="6016" actId="20577"/>
      <pc:docMkLst>
        <pc:docMk/>
      </pc:docMkLst>
      <pc:sldChg chg="addSp delSp modSp mod">
        <pc:chgData name="DANIEL ESTRADA ACEVEDO" userId="762d22d7-bf27-46d2-aa84-e8738c799aa5" providerId="ADAL" clId="{7CCFEAF7-4BEA-464A-BD6F-2069B2E84F76}" dt="2023-02-24T20:55:57.516" v="1528" actId="208"/>
        <pc:sldMkLst>
          <pc:docMk/>
          <pc:sldMk cId="1322729816" sldId="263"/>
        </pc:sldMkLst>
        <pc:spChg chg="add mod">
          <ac:chgData name="DANIEL ESTRADA ACEVEDO" userId="762d22d7-bf27-46d2-aa84-e8738c799aa5" providerId="ADAL" clId="{7CCFEAF7-4BEA-464A-BD6F-2069B2E84F76}" dt="2023-02-24T20:55:28.881" v="1525" actId="207"/>
          <ac:spMkLst>
            <pc:docMk/>
            <pc:sldMk cId="1322729816" sldId="263"/>
            <ac:spMk id="3" creationId="{1FD473DE-7A1D-8D74-B88A-F8B594576A28}"/>
          </ac:spMkLst>
        </pc:spChg>
        <pc:spChg chg="mod ord">
          <ac:chgData name="DANIEL ESTRADA ACEVEDO" userId="762d22d7-bf27-46d2-aa84-e8738c799aa5" providerId="ADAL" clId="{7CCFEAF7-4BEA-464A-BD6F-2069B2E84F76}" dt="2023-02-24T20:55:57.516" v="1528" actId="208"/>
          <ac:spMkLst>
            <pc:docMk/>
            <pc:sldMk cId="1322729816" sldId="263"/>
            <ac:spMk id="4" creationId="{38AF8231-328F-4F94-B860-6C6C7ECE1DA5}"/>
          </ac:spMkLst>
        </pc:spChg>
        <pc:spChg chg="add mod ord">
          <ac:chgData name="DANIEL ESTRADA ACEVEDO" userId="762d22d7-bf27-46d2-aa84-e8738c799aa5" providerId="ADAL" clId="{7CCFEAF7-4BEA-464A-BD6F-2069B2E84F76}" dt="2023-02-24T20:55:39.448" v="1527" actId="208"/>
          <ac:spMkLst>
            <pc:docMk/>
            <pc:sldMk cId="1322729816" sldId="263"/>
            <ac:spMk id="6" creationId="{319F3DFF-30DA-3D0D-23D1-0E251E44F9A7}"/>
          </ac:spMkLst>
        </pc:spChg>
        <pc:spChg chg="del mod">
          <ac:chgData name="DANIEL ESTRADA ACEVEDO" userId="762d22d7-bf27-46d2-aa84-e8738c799aa5" providerId="ADAL" clId="{7CCFEAF7-4BEA-464A-BD6F-2069B2E84F76}" dt="2023-02-21T22:32:51.440" v="259" actId="478"/>
          <ac:spMkLst>
            <pc:docMk/>
            <pc:sldMk cId="1322729816" sldId="263"/>
            <ac:spMk id="8" creationId="{B2951D5D-F90C-4F12-BE30-B1C187ACED03}"/>
          </ac:spMkLst>
        </pc:spChg>
        <pc:spChg chg="del mod">
          <ac:chgData name="DANIEL ESTRADA ACEVEDO" userId="762d22d7-bf27-46d2-aa84-e8738c799aa5" providerId="ADAL" clId="{7CCFEAF7-4BEA-464A-BD6F-2069B2E84F76}" dt="2023-02-21T22:25:09.865" v="32" actId="478"/>
          <ac:spMkLst>
            <pc:docMk/>
            <pc:sldMk cId="1322729816" sldId="263"/>
            <ac:spMk id="50" creationId="{59286649-48C8-4AE1-B956-5D5208634E0F}"/>
          </ac:spMkLst>
        </pc:spChg>
        <pc:picChg chg="del">
          <ac:chgData name="DANIEL ESTRADA ACEVEDO" userId="762d22d7-bf27-46d2-aa84-e8738c799aa5" providerId="ADAL" clId="{7CCFEAF7-4BEA-464A-BD6F-2069B2E84F76}" dt="2023-02-21T22:25:50.384" v="48" actId="478"/>
          <ac:picMkLst>
            <pc:docMk/>
            <pc:sldMk cId="1322729816" sldId="263"/>
            <ac:picMk id="2" creationId="{7291EF72-7BDB-15FA-647B-843F4E57A581}"/>
          </ac:picMkLst>
        </pc:picChg>
        <pc:picChg chg="add mod">
          <ac:chgData name="DANIEL ESTRADA ACEVEDO" userId="762d22d7-bf27-46d2-aa84-e8738c799aa5" providerId="ADAL" clId="{7CCFEAF7-4BEA-464A-BD6F-2069B2E84F76}" dt="2023-02-21T22:37:15.010" v="312" actId="1076"/>
          <ac:picMkLst>
            <pc:docMk/>
            <pc:sldMk cId="1322729816" sldId="263"/>
            <ac:picMk id="5" creationId="{5636343A-A2D4-F9F6-AEEB-F989D0B8AE14}"/>
          </ac:picMkLst>
        </pc:picChg>
        <pc:picChg chg="add mod">
          <ac:chgData name="DANIEL ESTRADA ACEVEDO" userId="762d22d7-bf27-46d2-aa84-e8738c799aa5" providerId="ADAL" clId="{7CCFEAF7-4BEA-464A-BD6F-2069B2E84F76}" dt="2023-02-21T22:41:36.552" v="345" actId="1076"/>
          <ac:picMkLst>
            <pc:docMk/>
            <pc:sldMk cId="1322729816" sldId="263"/>
            <ac:picMk id="7" creationId="{7B1B6F97-EEF0-BD83-347F-D8046447A9D5}"/>
          </ac:picMkLst>
        </pc:picChg>
        <pc:picChg chg="del">
          <ac:chgData name="DANIEL ESTRADA ACEVEDO" userId="762d22d7-bf27-46d2-aa84-e8738c799aa5" providerId="ADAL" clId="{7CCFEAF7-4BEA-464A-BD6F-2069B2E84F76}" dt="2023-02-21T22:30:12.201" v="258" actId="478"/>
          <ac:picMkLst>
            <pc:docMk/>
            <pc:sldMk cId="1322729816" sldId="263"/>
            <ac:picMk id="11" creationId="{F419DD7A-A7CF-E765-0925-52BDECE79A8D}"/>
          </ac:picMkLst>
        </pc:picChg>
        <pc:picChg chg="del mod">
          <ac:chgData name="DANIEL ESTRADA ACEVEDO" userId="762d22d7-bf27-46d2-aa84-e8738c799aa5" providerId="ADAL" clId="{7CCFEAF7-4BEA-464A-BD6F-2069B2E84F76}" dt="2023-02-21T22:33:22.327" v="269" actId="478"/>
          <ac:picMkLst>
            <pc:docMk/>
            <pc:sldMk cId="1322729816" sldId="263"/>
            <ac:picMk id="25" creationId="{3A58588D-15CE-45AB-B296-6BBA008FBFE2}"/>
          </ac:picMkLst>
        </pc:picChg>
      </pc:sldChg>
      <pc:sldChg chg="addSp modSp new mod">
        <pc:chgData name="DANIEL ESTRADA ACEVEDO" userId="762d22d7-bf27-46d2-aa84-e8738c799aa5" providerId="ADAL" clId="{7CCFEAF7-4BEA-464A-BD6F-2069B2E84F76}" dt="2023-02-24T22:49:32.382" v="2280" actId="5793"/>
        <pc:sldMkLst>
          <pc:docMk/>
          <pc:sldMk cId="3977875092" sldId="291"/>
        </pc:sldMkLst>
        <pc:spChg chg="add mod">
          <ac:chgData name="DANIEL ESTRADA ACEVEDO" userId="762d22d7-bf27-46d2-aa84-e8738c799aa5" providerId="ADAL" clId="{7CCFEAF7-4BEA-464A-BD6F-2069B2E84F76}" dt="2023-02-24T20:56:03.639" v="1530" actId="208"/>
          <ac:spMkLst>
            <pc:docMk/>
            <pc:sldMk cId="3977875092" sldId="291"/>
            <ac:spMk id="2" creationId="{2BDC7022-6385-1C15-E93B-B7689704ECBE}"/>
          </ac:spMkLst>
        </pc:spChg>
        <pc:spChg chg="mod">
          <ac:chgData name="DANIEL ESTRADA ACEVEDO" userId="762d22d7-bf27-46d2-aa84-e8738c799aa5" providerId="ADAL" clId="{7CCFEAF7-4BEA-464A-BD6F-2069B2E84F76}" dt="2023-02-21T22:39:35.131" v="339"/>
          <ac:spMkLst>
            <pc:docMk/>
            <pc:sldMk cId="3977875092" sldId="291"/>
            <ac:spMk id="4" creationId="{1E7CD610-DC95-F1BB-8B91-77B33BD5592B}"/>
          </ac:spMkLst>
        </pc:spChg>
        <pc:spChg chg="mod">
          <ac:chgData name="DANIEL ESTRADA ACEVEDO" userId="762d22d7-bf27-46d2-aa84-e8738c799aa5" providerId="ADAL" clId="{7CCFEAF7-4BEA-464A-BD6F-2069B2E84F76}" dt="2023-02-21T23:03:18.156" v="1318" actId="20577"/>
          <ac:spMkLst>
            <pc:docMk/>
            <pc:sldMk cId="3977875092" sldId="291"/>
            <ac:spMk id="5" creationId="{24415D82-F27B-444C-9FF8-AAA3D9D23E6D}"/>
          </ac:spMkLst>
        </pc:spChg>
        <pc:spChg chg="mod">
          <ac:chgData name="DANIEL ESTRADA ACEVEDO" userId="762d22d7-bf27-46d2-aa84-e8738c799aa5" providerId="ADAL" clId="{7CCFEAF7-4BEA-464A-BD6F-2069B2E84F76}" dt="2023-02-21T23:03:26.694" v="1319" actId="20577"/>
          <ac:spMkLst>
            <pc:docMk/>
            <pc:sldMk cId="3977875092" sldId="291"/>
            <ac:spMk id="6" creationId="{A3FCB4DE-5A65-D374-CCC9-F1A122C779BF}"/>
          </ac:spMkLst>
        </pc:spChg>
        <pc:spChg chg="add mod">
          <ac:chgData name="DANIEL ESTRADA ACEVEDO" userId="762d22d7-bf27-46d2-aa84-e8738c799aa5" providerId="ADAL" clId="{7CCFEAF7-4BEA-464A-BD6F-2069B2E84F76}" dt="2023-02-21T22:42:44.158" v="347"/>
          <ac:spMkLst>
            <pc:docMk/>
            <pc:sldMk cId="3977875092" sldId="291"/>
            <ac:spMk id="7" creationId="{97131E95-5A11-7CE0-1DF8-9012A92ACDAA}"/>
          </ac:spMkLst>
        </pc:spChg>
        <pc:spChg chg="add mod">
          <ac:chgData name="DANIEL ESTRADA ACEVEDO" userId="762d22d7-bf27-46d2-aa84-e8738c799aa5" providerId="ADAL" clId="{7CCFEAF7-4BEA-464A-BD6F-2069B2E84F76}" dt="2023-02-24T22:49:32.382" v="2280" actId="5793"/>
          <ac:spMkLst>
            <pc:docMk/>
            <pc:sldMk cId="3977875092" sldId="291"/>
            <ac:spMk id="8" creationId="{2091E5E8-5AE3-DF80-16B2-1A1E11F4E0EA}"/>
          </ac:spMkLst>
        </pc:spChg>
        <pc:spChg chg="add mod">
          <ac:chgData name="DANIEL ESTRADA ACEVEDO" userId="762d22d7-bf27-46d2-aa84-e8738c799aa5" providerId="ADAL" clId="{7CCFEAF7-4BEA-464A-BD6F-2069B2E84F76}" dt="2023-02-21T23:02:39.564" v="1310" actId="12"/>
          <ac:spMkLst>
            <pc:docMk/>
            <pc:sldMk cId="3977875092" sldId="291"/>
            <ac:spMk id="9" creationId="{33E9626C-722E-A961-4AAA-B0F10D0375D8}"/>
          </ac:spMkLst>
        </pc:spChg>
        <pc:spChg chg="add mod">
          <ac:chgData name="DANIEL ESTRADA ACEVEDO" userId="762d22d7-bf27-46d2-aa84-e8738c799aa5" providerId="ADAL" clId="{7CCFEAF7-4BEA-464A-BD6F-2069B2E84F76}" dt="2023-02-21T22:58:55.795" v="1243" actId="571"/>
          <ac:spMkLst>
            <pc:docMk/>
            <pc:sldMk cId="3977875092" sldId="291"/>
            <ac:spMk id="10" creationId="{D3AF0150-8409-172D-E812-A13BF4656346}"/>
          </ac:spMkLst>
        </pc:spChg>
        <pc:spChg chg="add mod">
          <ac:chgData name="DANIEL ESTRADA ACEVEDO" userId="762d22d7-bf27-46d2-aa84-e8738c799aa5" providerId="ADAL" clId="{7CCFEAF7-4BEA-464A-BD6F-2069B2E84F76}" dt="2023-02-21T22:58:55.795" v="1243" actId="571"/>
          <ac:spMkLst>
            <pc:docMk/>
            <pc:sldMk cId="3977875092" sldId="291"/>
            <ac:spMk id="11" creationId="{DA47976F-7107-A6AA-EDAF-F6FB6B79A561}"/>
          </ac:spMkLst>
        </pc:spChg>
        <pc:grpChg chg="add mod">
          <ac:chgData name="DANIEL ESTRADA ACEVEDO" userId="762d22d7-bf27-46d2-aa84-e8738c799aa5" providerId="ADAL" clId="{7CCFEAF7-4BEA-464A-BD6F-2069B2E84F76}" dt="2023-02-21T22:39:35.131" v="339"/>
          <ac:grpSpMkLst>
            <pc:docMk/>
            <pc:sldMk cId="3977875092" sldId="291"/>
            <ac:grpSpMk id="3" creationId="{351D7FBE-DFF4-F9F0-C759-385846D8156B}"/>
          </ac:grpSpMkLst>
        </pc:grpChg>
        <pc:picChg chg="add mod">
          <ac:chgData name="DANIEL ESTRADA ACEVEDO" userId="762d22d7-bf27-46d2-aa84-e8738c799aa5" providerId="ADAL" clId="{7CCFEAF7-4BEA-464A-BD6F-2069B2E84F76}" dt="2023-02-24T21:29:22.269" v="1618" actId="1076"/>
          <ac:picMkLst>
            <pc:docMk/>
            <pc:sldMk cId="3977875092" sldId="291"/>
            <ac:picMk id="10" creationId="{28BF5651-B1F5-C591-0B4A-3962E0661264}"/>
          </ac:picMkLst>
        </pc:picChg>
      </pc:sldChg>
      <pc:sldChg chg="modSp add del mod">
        <pc:chgData name="DANIEL ESTRADA ACEVEDO" userId="762d22d7-bf27-46d2-aa84-e8738c799aa5" providerId="ADAL" clId="{7CCFEAF7-4BEA-464A-BD6F-2069B2E84F76}" dt="2023-02-24T21:29:37.809" v="1619" actId="47"/>
        <pc:sldMkLst>
          <pc:docMk/>
          <pc:sldMk cId="2698154817" sldId="292"/>
        </pc:sldMkLst>
        <pc:spChg chg="mod">
          <ac:chgData name="DANIEL ESTRADA ACEVEDO" userId="762d22d7-bf27-46d2-aa84-e8738c799aa5" providerId="ADAL" clId="{7CCFEAF7-4BEA-464A-BD6F-2069B2E84F76}" dt="2023-02-24T20:56:09.839" v="1532" actId="208"/>
          <ac:spMkLst>
            <pc:docMk/>
            <pc:sldMk cId="2698154817" sldId="292"/>
            <ac:spMk id="2" creationId="{2BDC7022-6385-1C15-E93B-B7689704ECBE}"/>
          </ac:spMkLst>
        </pc:spChg>
      </pc:sldChg>
      <pc:sldChg chg="addSp delSp modSp new mod setBg">
        <pc:chgData name="DANIEL ESTRADA ACEVEDO" userId="762d22d7-bf27-46d2-aa84-e8738c799aa5" providerId="ADAL" clId="{7CCFEAF7-4BEA-464A-BD6F-2069B2E84F76}" dt="2023-02-24T21:31:00.469" v="1652" actId="207"/>
        <pc:sldMkLst>
          <pc:docMk/>
          <pc:sldMk cId="3277593393" sldId="293"/>
        </pc:sldMkLst>
        <pc:spChg chg="add del mod">
          <ac:chgData name="DANIEL ESTRADA ACEVEDO" userId="762d22d7-bf27-46d2-aa84-e8738c799aa5" providerId="ADAL" clId="{7CCFEAF7-4BEA-464A-BD6F-2069B2E84F76}" dt="2023-02-24T20:55:04.380" v="1524" actId="478"/>
          <ac:spMkLst>
            <pc:docMk/>
            <pc:sldMk cId="3277593393" sldId="293"/>
            <ac:spMk id="3" creationId="{D3416984-7810-5458-ADC0-77E0F3B4BFBB}"/>
          </ac:spMkLst>
        </pc:spChg>
        <pc:spChg chg="add del mod">
          <ac:chgData name="DANIEL ESTRADA ACEVEDO" userId="762d22d7-bf27-46d2-aa84-e8738c799aa5" providerId="ADAL" clId="{7CCFEAF7-4BEA-464A-BD6F-2069B2E84F76}" dt="2023-02-24T20:56:12.614" v="1534" actId="208"/>
          <ac:spMkLst>
            <pc:docMk/>
            <pc:sldMk cId="3277593393" sldId="293"/>
            <ac:spMk id="5" creationId="{F64BDFBF-B15A-7453-8F4A-B5BD7DC15D90}"/>
          </ac:spMkLst>
        </pc:spChg>
        <pc:spChg chg="mod">
          <ac:chgData name="DANIEL ESTRADA ACEVEDO" userId="762d22d7-bf27-46d2-aa84-e8738c799aa5" providerId="ADAL" clId="{7CCFEAF7-4BEA-464A-BD6F-2069B2E84F76}" dt="2023-02-24T20:54:46.929" v="1520"/>
          <ac:spMkLst>
            <pc:docMk/>
            <pc:sldMk cId="3277593393" sldId="293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7CCFEAF7-4BEA-464A-BD6F-2069B2E84F76}" dt="2023-02-24T20:54:46.929" v="1520"/>
          <ac:spMkLst>
            <pc:docMk/>
            <pc:sldMk cId="3277593393" sldId="29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7CCFEAF7-4BEA-464A-BD6F-2069B2E84F76}" dt="2023-02-24T20:54:46.929" v="1520"/>
          <ac:spMkLst>
            <pc:docMk/>
            <pc:sldMk cId="3277593393" sldId="293"/>
            <ac:spMk id="9" creationId="{AA0C7D5F-318F-8D00-4065-6838004147EB}"/>
          </ac:spMkLst>
        </pc:spChg>
        <pc:spChg chg="add del mod">
          <ac:chgData name="DANIEL ESTRADA ACEVEDO" userId="762d22d7-bf27-46d2-aa84-e8738c799aa5" providerId="ADAL" clId="{7CCFEAF7-4BEA-464A-BD6F-2069B2E84F76}" dt="2023-02-24T20:55:00.062" v="1523" actId="478"/>
          <ac:spMkLst>
            <pc:docMk/>
            <pc:sldMk cId="3277593393" sldId="293"/>
            <ac:spMk id="10" creationId="{4EFD7ACD-29A6-27E5-5D5D-30A29A8A2C4C}"/>
          </ac:spMkLst>
        </pc:spChg>
        <pc:spChg chg="add mod">
          <ac:chgData name="DANIEL ESTRADA ACEVEDO" userId="762d22d7-bf27-46d2-aa84-e8738c799aa5" providerId="ADAL" clId="{7CCFEAF7-4BEA-464A-BD6F-2069B2E84F76}" dt="2023-02-24T21:31:00.469" v="1652" actId="207"/>
          <ac:spMkLst>
            <pc:docMk/>
            <pc:sldMk cId="3277593393" sldId="293"/>
            <ac:spMk id="14" creationId="{A4391C20-0B91-B3C8-57C4-05AEC72ABCEF}"/>
          </ac:spMkLst>
        </pc:spChg>
        <pc:spChg chg="add mod">
          <ac:chgData name="DANIEL ESTRADA ACEVEDO" userId="762d22d7-bf27-46d2-aa84-e8738c799aa5" providerId="ADAL" clId="{7CCFEAF7-4BEA-464A-BD6F-2069B2E84F76}" dt="2023-02-24T21:30:11.749" v="1645" actId="1076"/>
          <ac:spMkLst>
            <pc:docMk/>
            <pc:sldMk cId="3277593393" sldId="293"/>
            <ac:spMk id="16" creationId="{930A227C-DD3D-EEA6-25A1-D74FCA93B521}"/>
          </ac:spMkLst>
        </pc:spChg>
        <pc:grpChg chg="add del mod">
          <ac:chgData name="DANIEL ESTRADA ACEVEDO" userId="762d22d7-bf27-46d2-aa84-e8738c799aa5" providerId="ADAL" clId="{7CCFEAF7-4BEA-464A-BD6F-2069B2E84F76}" dt="2023-02-24T20:54:51.238" v="1522" actId="478"/>
          <ac:grpSpMkLst>
            <pc:docMk/>
            <pc:sldMk cId="3277593393" sldId="293"/>
            <ac:grpSpMk id="6" creationId="{DE966E3B-0525-B75C-F8AF-8FE1882D16EF}"/>
          </ac:grpSpMkLst>
        </pc:grpChg>
        <pc:picChg chg="add del mod">
          <ac:chgData name="DANIEL ESTRADA ACEVEDO" userId="762d22d7-bf27-46d2-aa84-e8738c799aa5" providerId="ADAL" clId="{7CCFEAF7-4BEA-464A-BD6F-2069B2E84F76}" dt="2023-02-24T20:54:13.359" v="1504" actId="478"/>
          <ac:picMkLst>
            <pc:docMk/>
            <pc:sldMk cId="3277593393" sldId="293"/>
            <ac:picMk id="4" creationId="{AA1C3640-65FE-14F2-885A-41524BC53041}"/>
          </ac:picMkLst>
        </pc:picChg>
        <pc:picChg chg="add del mod ord">
          <ac:chgData name="DANIEL ESTRADA ACEVEDO" userId="762d22d7-bf27-46d2-aa84-e8738c799aa5" providerId="ADAL" clId="{7CCFEAF7-4BEA-464A-BD6F-2069B2E84F76}" dt="2023-02-24T21:25:25.034" v="1586" actId="478"/>
          <ac:picMkLst>
            <pc:docMk/>
            <pc:sldMk cId="3277593393" sldId="293"/>
            <ac:picMk id="12" creationId="{E348A4BE-DD4F-89BC-5EDD-13DBBFFFD48D}"/>
          </ac:picMkLst>
        </pc:picChg>
        <pc:picChg chg="add mod">
          <ac:chgData name="DANIEL ESTRADA ACEVEDO" userId="762d22d7-bf27-46d2-aa84-e8738c799aa5" providerId="ADAL" clId="{7CCFEAF7-4BEA-464A-BD6F-2069B2E84F76}" dt="2023-02-24T21:26:15.854" v="1593" actId="1076"/>
          <ac:picMkLst>
            <pc:docMk/>
            <pc:sldMk cId="3277593393" sldId="293"/>
            <ac:picMk id="15" creationId="{3F3995FC-AD8C-5446-3D14-8FA0BD8CD3E3}"/>
          </ac:picMkLst>
        </pc:picChg>
        <pc:picChg chg="add mod">
          <ac:chgData name="DANIEL ESTRADA ACEVEDO" userId="762d22d7-bf27-46d2-aa84-e8738c799aa5" providerId="ADAL" clId="{7CCFEAF7-4BEA-464A-BD6F-2069B2E84F76}" dt="2023-02-24T21:29:47.525" v="1620"/>
          <ac:picMkLst>
            <pc:docMk/>
            <pc:sldMk cId="3277593393" sldId="293"/>
            <ac:picMk id="17" creationId="{37787B48-425A-C1D2-4F8C-137F844413E6}"/>
          </ac:picMkLst>
        </pc:picChg>
        <pc:picChg chg="add del mod">
          <ac:chgData name="DANIEL ESTRADA ACEVEDO" userId="762d22d7-bf27-46d2-aa84-e8738c799aa5" providerId="ADAL" clId="{7CCFEAF7-4BEA-464A-BD6F-2069B2E84F76}" dt="2023-02-24T20:50:21.073" v="1336" actId="478"/>
          <ac:picMkLst>
            <pc:docMk/>
            <pc:sldMk cId="3277593393" sldId="293"/>
            <ac:picMk id="1026" creationId="{EAC46F44-3D00-7674-76DB-BC9EF627CCF1}"/>
          </ac:picMkLst>
        </pc:picChg>
        <pc:picChg chg="add del mod">
          <ac:chgData name="DANIEL ESTRADA ACEVEDO" userId="762d22d7-bf27-46d2-aa84-e8738c799aa5" providerId="ADAL" clId="{7CCFEAF7-4BEA-464A-BD6F-2069B2E84F76}" dt="2023-02-21T23:44:02.786" v="1326" actId="478"/>
          <ac:picMkLst>
            <pc:docMk/>
            <pc:sldMk cId="3277593393" sldId="293"/>
            <ac:picMk id="1028" creationId="{4875776D-C439-1214-7859-79B7871DEC78}"/>
          </ac:picMkLst>
        </pc:picChg>
      </pc:sldChg>
      <pc:sldChg chg="addSp delSp modSp add mod delAnim modAnim">
        <pc:chgData name="DANIEL ESTRADA ACEVEDO" userId="762d22d7-bf27-46d2-aa84-e8738c799aa5" providerId="ADAL" clId="{7CCFEAF7-4BEA-464A-BD6F-2069B2E84F76}" dt="2023-03-01T22:42:30.273" v="4701" actId="1036"/>
        <pc:sldMkLst>
          <pc:docMk/>
          <pc:sldMk cId="1526685688" sldId="294"/>
        </pc:sldMkLst>
        <pc:spChg chg="add mod ord">
          <ac:chgData name="DANIEL ESTRADA ACEVEDO" userId="762d22d7-bf27-46d2-aa84-e8738c799aa5" providerId="ADAL" clId="{7CCFEAF7-4BEA-464A-BD6F-2069B2E84F76}" dt="2023-02-24T21:32:16.449" v="1654" actId="167"/>
          <ac:spMkLst>
            <pc:docMk/>
            <pc:sldMk cId="1526685688" sldId="294"/>
            <ac:spMk id="2" creationId="{035B86EA-E0FD-A626-4912-3881451844FF}"/>
          </ac:spMkLst>
        </pc:spChg>
        <pc:spChg chg="add mod">
          <ac:chgData name="DANIEL ESTRADA ACEVEDO" userId="762d22d7-bf27-46d2-aa84-e8738c799aa5" providerId="ADAL" clId="{7CCFEAF7-4BEA-464A-BD6F-2069B2E84F76}" dt="2023-02-27T23:20:33.300" v="2320" actId="208"/>
          <ac:spMkLst>
            <pc:docMk/>
            <pc:sldMk cId="1526685688" sldId="294"/>
            <ac:spMk id="3" creationId="{CF90848D-2276-668C-EF94-7EE8E90919D6}"/>
          </ac:spMkLst>
        </pc:spChg>
        <pc:spChg chg="add mod">
          <ac:chgData name="DANIEL ESTRADA ACEVEDO" userId="762d22d7-bf27-46d2-aa84-e8738c799aa5" providerId="ADAL" clId="{7CCFEAF7-4BEA-464A-BD6F-2069B2E84F76}" dt="2023-02-27T23:20:40.920" v="2322" actId="208"/>
          <ac:spMkLst>
            <pc:docMk/>
            <pc:sldMk cId="1526685688" sldId="294"/>
            <ac:spMk id="4" creationId="{0A5172D6-AE6F-9124-C2C1-703501AB8897}"/>
          </ac:spMkLst>
        </pc:spChg>
        <pc:spChg chg="add mod">
          <ac:chgData name="DANIEL ESTRADA ACEVEDO" userId="762d22d7-bf27-46d2-aa84-e8738c799aa5" providerId="ADAL" clId="{7CCFEAF7-4BEA-464A-BD6F-2069B2E84F76}" dt="2023-02-24T21:51:02.846" v="1946" actId="404"/>
          <ac:spMkLst>
            <pc:docMk/>
            <pc:sldMk cId="1526685688" sldId="294"/>
            <ac:spMk id="10" creationId="{3885F764-2AF9-29B6-B8AE-881DC1D15617}"/>
          </ac:spMkLst>
        </pc:spChg>
        <pc:spChg chg="add mod">
          <ac:chgData name="DANIEL ESTRADA ACEVEDO" userId="762d22d7-bf27-46d2-aa84-e8738c799aa5" providerId="ADAL" clId="{7CCFEAF7-4BEA-464A-BD6F-2069B2E84F76}" dt="2023-02-24T21:51:25.566" v="1954" actId="404"/>
          <ac:spMkLst>
            <pc:docMk/>
            <pc:sldMk cId="1526685688" sldId="294"/>
            <ac:spMk id="11" creationId="{71E37052-4E14-7EA4-F078-7667D077B65F}"/>
          </ac:spMkLst>
        </pc:spChg>
        <pc:spChg chg="add mod">
          <ac:chgData name="DANIEL ESTRADA ACEVEDO" userId="762d22d7-bf27-46d2-aa84-e8738c799aa5" providerId="ADAL" clId="{7CCFEAF7-4BEA-464A-BD6F-2069B2E84F76}" dt="2023-02-24T21:58:44.825" v="1962" actId="20577"/>
          <ac:spMkLst>
            <pc:docMk/>
            <pc:sldMk cId="1526685688" sldId="294"/>
            <ac:spMk id="12" creationId="{1511D93D-73D5-374E-CD81-0FE03FA62DD4}"/>
          </ac:spMkLst>
        </pc:spChg>
        <pc:spChg chg="del">
          <ac:chgData name="DANIEL ESTRADA ACEVEDO" userId="762d22d7-bf27-46d2-aa84-e8738c799aa5" providerId="ADAL" clId="{7CCFEAF7-4BEA-464A-BD6F-2069B2E84F76}" dt="2023-02-24T21:30:33.295" v="1648" actId="478"/>
          <ac:spMkLst>
            <pc:docMk/>
            <pc:sldMk cId="1526685688" sldId="294"/>
            <ac:spMk id="14" creationId="{A4391C20-0B91-B3C8-57C4-05AEC72ABCEF}"/>
          </ac:spMkLst>
        </pc:spChg>
        <pc:spChg chg="add mod">
          <ac:chgData name="DANIEL ESTRADA ACEVEDO" userId="762d22d7-bf27-46d2-aa84-e8738c799aa5" providerId="ADAL" clId="{7CCFEAF7-4BEA-464A-BD6F-2069B2E84F76}" dt="2023-03-01T22:41:35.962" v="4670" actId="207"/>
          <ac:spMkLst>
            <pc:docMk/>
            <pc:sldMk cId="1526685688" sldId="294"/>
            <ac:spMk id="18" creationId="{1A7AAF08-E8E2-E3B8-C936-B7223E8A503A}"/>
          </ac:spMkLst>
        </pc:spChg>
        <pc:spChg chg="add del mod">
          <ac:chgData name="DANIEL ESTRADA ACEVEDO" userId="762d22d7-bf27-46d2-aa84-e8738c799aa5" providerId="ADAL" clId="{7CCFEAF7-4BEA-464A-BD6F-2069B2E84F76}" dt="2023-02-24T22:52:52.062" v="2285" actId="478"/>
          <ac:spMkLst>
            <pc:docMk/>
            <pc:sldMk cId="1526685688" sldId="294"/>
            <ac:spMk id="20" creationId="{E920F591-FAF0-FEBC-304B-4C34F84B11F1}"/>
          </ac:spMkLst>
        </pc:spChg>
        <pc:spChg chg="add del mod">
          <ac:chgData name="DANIEL ESTRADA ACEVEDO" userId="762d22d7-bf27-46d2-aa84-e8738c799aa5" providerId="ADAL" clId="{7CCFEAF7-4BEA-464A-BD6F-2069B2E84F76}" dt="2023-02-24T22:52:47.887" v="2281" actId="478"/>
          <ac:spMkLst>
            <pc:docMk/>
            <pc:sldMk cId="1526685688" sldId="294"/>
            <ac:spMk id="24" creationId="{7F6A5FDC-439D-5D07-607F-7CE3834F80EC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5" creationId="{EFEEC719-F2FA-0677-F638-F5C814888402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7" creationId="{54A6083B-45CF-9B8F-A79A-8BA45033B1C1}"/>
          </ac:spMkLst>
        </pc:spChg>
        <pc:spChg chg="add mo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8" creationId="{10C5E9CD-FCB5-C1D5-6DCD-40E5C0668CAB}"/>
          </ac:spMkLst>
        </pc:spChg>
        <pc:spChg chg="add mo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29" creationId="{CFA5CCA6-DAC6-36D4-E7A2-CD1E1E0B9264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32" creationId="{4BA642EF-C39D-D6BF-44C9-9DD3C1D35C38}"/>
          </ac:spMkLst>
        </pc:spChg>
        <pc:spChg chg="add mod ord topLvl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34" creationId="{F352298C-8B07-9E95-E98F-DAE4A4310D24}"/>
          </ac:spMkLst>
        </pc:spChg>
        <pc:spChg chg="add mod">
          <ac:chgData name="DANIEL ESTRADA ACEVEDO" userId="762d22d7-bf27-46d2-aa84-e8738c799aa5" providerId="ADAL" clId="{7CCFEAF7-4BEA-464A-BD6F-2069B2E84F76}" dt="2023-03-01T22:42:30.273" v="4701" actId="1036"/>
          <ac:spMkLst>
            <pc:docMk/>
            <pc:sldMk cId="1526685688" sldId="294"/>
            <ac:spMk id="36" creationId="{EB62A5F3-4D9A-6BD4-9286-DEDB3226EDF7}"/>
          </ac:spMkLst>
        </pc:spChg>
        <pc:grpChg chg="add del mod">
          <ac:chgData name="DANIEL ESTRADA ACEVEDO" userId="762d22d7-bf27-46d2-aa84-e8738c799aa5" providerId="ADAL" clId="{7CCFEAF7-4BEA-464A-BD6F-2069B2E84F76}" dt="2023-02-27T23:34:27.715" v="2516" actId="165"/>
          <ac:grpSpMkLst>
            <pc:docMk/>
            <pc:sldMk cId="1526685688" sldId="294"/>
            <ac:grpSpMk id="21" creationId="{A367245A-531C-6998-68B4-1D12C9C84464}"/>
          </ac:grpSpMkLst>
        </pc:grpChg>
        <pc:grpChg chg="del mod">
          <ac:chgData name="DANIEL ESTRADA ACEVEDO" userId="762d22d7-bf27-46d2-aa84-e8738c799aa5" providerId="ADAL" clId="{7CCFEAF7-4BEA-464A-BD6F-2069B2E84F76}" dt="2023-02-24T22:52:49.876" v="2283" actId="478"/>
          <ac:grpSpMkLst>
            <pc:docMk/>
            <pc:sldMk cId="1526685688" sldId="294"/>
            <ac:grpSpMk id="23" creationId="{F10EDDB5-1558-8640-71CA-EDB9938A9D40}"/>
          </ac:grpSpMkLst>
        </pc:grpChg>
        <pc:grpChg chg="add del mod">
          <ac:chgData name="DANIEL ESTRADA ACEVEDO" userId="762d22d7-bf27-46d2-aa84-e8738c799aa5" providerId="ADAL" clId="{7CCFEAF7-4BEA-464A-BD6F-2069B2E84F76}" dt="2023-02-27T23:34:30.610" v="2517" actId="165"/>
          <ac:grpSpMkLst>
            <pc:docMk/>
            <pc:sldMk cId="1526685688" sldId="294"/>
            <ac:grpSpMk id="24" creationId="{02CD0EC7-5A99-E3E8-DD1C-020D7128E62D}"/>
          </ac:grpSpMkLst>
        </pc:grpChg>
        <pc:grpChg chg="add del mod">
          <ac:chgData name="DANIEL ESTRADA ACEVEDO" userId="762d22d7-bf27-46d2-aa84-e8738c799aa5" providerId="ADAL" clId="{7CCFEAF7-4BEA-464A-BD6F-2069B2E84F76}" dt="2023-02-27T23:36:20.368" v="2533" actId="165"/>
          <ac:grpSpMkLst>
            <pc:docMk/>
            <pc:sldMk cId="1526685688" sldId="294"/>
            <ac:grpSpMk id="26" creationId="{42773397-DCAA-62AA-89CE-EB6434320AF9}"/>
          </ac:grpSpMkLst>
        </pc:grpChg>
        <pc:grpChg chg="add del mod">
          <ac:chgData name="DANIEL ESTRADA ACEVEDO" userId="762d22d7-bf27-46d2-aa84-e8738c799aa5" providerId="ADAL" clId="{7CCFEAF7-4BEA-464A-BD6F-2069B2E84F76}" dt="2023-02-28T01:50:03.897" v="3139" actId="165"/>
          <ac:grpSpMkLst>
            <pc:docMk/>
            <pc:sldMk cId="1526685688" sldId="294"/>
            <ac:grpSpMk id="35" creationId="{15E8A4F6-D4D4-4B40-4817-C50375362F25}"/>
          </ac:grpSpMkLst>
        </pc:grpChg>
        <pc:grpChg chg="add mod">
          <ac:chgData name="DANIEL ESTRADA ACEVEDO" userId="762d22d7-bf27-46d2-aa84-e8738c799aa5" providerId="ADAL" clId="{7CCFEAF7-4BEA-464A-BD6F-2069B2E84F76}" dt="2023-03-01T22:42:30.273" v="4701" actId="1036"/>
          <ac:grpSpMkLst>
            <pc:docMk/>
            <pc:sldMk cId="1526685688" sldId="294"/>
            <ac:grpSpMk id="37" creationId="{9AB8263D-2A4F-711D-0330-184D1F13436D}"/>
          </ac:grpSpMkLst>
        </pc:grp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13" creationId="{E9EE0C86-2431-ADD0-22C4-8E6E4205859F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14" creationId="{688E65FA-6A11-4E79-641D-B464CF99C5CF}"/>
          </ac:picMkLst>
        </pc:picChg>
        <pc:picChg chg="del">
          <ac:chgData name="DANIEL ESTRADA ACEVEDO" userId="762d22d7-bf27-46d2-aa84-e8738c799aa5" providerId="ADAL" clId="{7CCFEAF7-4BEA-464A-BD6F-2069B2E84F76}" dt="2023-02-24T21:30:30.338" v="1647" actId="478"/>
          <ac:picMkLst>
            <pc:docMk/>
            <pc:sldMk cId="1526685688" sldId="294"/>
            <ac:picMk id="15" creationId="{3F3995FC-AD8C-5446-3D14-8FA0BD8CD3E3}"/>
          </ac:picMkLst>
        </pc:picChg>
        <pc:picChg chg="add del mod topLvl">
          <ac:chgData name="DANIEL ESTRADA ACEVEDO" userId="762d22d7-bf27-46d2-aa84-e8738c799aa5" providerId="ADAL" clId="{7CCFEAF7-4BEA-464A-BD6F-2069B2E84F76}" dt="2023-02-28T01:48:53.940" v="3136" actId="478"/>
          <ac:picMkLst>
            <pc:docMk/>
            <pc:sldMk cId="1526685688" sldId="294"/>
            <ac:picMk id="15" creationId="{4103C02B-F9D2-6DB1-485C-3C1F59CF07E2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19" creationId="{69483B03-661D-95B8-B92B-9BBF415C83E3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20" creationId="{3EF22686-E162-F6DE-0B00-42E08CBC051D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22" creationId="{6AAA5A65-0D24-9E9D-255C-B4908BCE845E}"/>
          </ac:picMkLst>
        </pc:picChg>
        <pc:picChg chg="add del mod">
          <ac:chgData name="DANIEL ESTRADA ACEVEDO" userId="762d22d7-bf27-46d2-aa84-e8738c799aa5" providerId="ADAL" clId="{7CCFEAF7-4BEA-464A-BD6F-2069B2E84F76}" dt="2023-02-27T23:26:15.485" v="2423" actId="478"/>
          <ac:picMkLst>
            <pc:docMk/>
            <pc:sldMk cId="1526685688" sldId="294"/>
            <ac:picMk id="23" creationId="{4E0205CA-98E4-AC8B-DBBB-28967F2DF7E6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1" creationId="{BA4754F6-ECCD-3694-461A-7A1105425751}"/>
          </ac:picMkLst>
        </pc:picChg>
        <pc:picChg chg="add mod topLvl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3" creationId="{62146736-6F61-A06B-22E3-7206707F453B}"/>
          </ac:picMkLst>
        </pc:picChg>
        <pc:picChg chg="add mod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8" creationId="{AA315BB5-F024-E507-C747-F53D791836C3}"/>
          </ac:picMkLst>
        </pc:picChg>
        <pc:picChg chg="add mod">
          <ac:chgData name="DANIEL ESTRADA ACEVEDO" userId="762d22d7-bf27-46d2-aa84-e8738c799aa5" providerId="ADAL" clId="{7CCFEAF7-4BEA-464A-BD6F-2069B2E84F76}" dt="2023-03-01T22:42:30.273" v="4701" actId="1036"/>
          <ac:picMkLst>
            <pc:docMk/>
            <pc:sldMk cId="1526685688" sldId="294"/>
            <ac:picMk id="39" creationId="{127785D0-D4B4-467B-671A-62E4BB1D5C8C}"/>
          </ac:picMkLst>
        </pc:picChg>
        <pc:picChg chg="add del mod">
          <ac:chgData name="DANIEL ESTRADA ACEVEDO" userId="762d22d7-bf27-46d2-aa84-e8738c799aa5" providerId="ADAL" clId="{7CCFEAF7-4BEA-464A-BD6F-2069B2E84F76}" dt="2023-02-24T22:52:50.870" v="2284" actId="478"/>
          <ac:picMkLst>
            <pc:docMk/>
            <pc:sldMk cId="1526685688" sldId="294"/>
            <ac:picMk id="2050" creationId="{16B8E9D4-0146-9214-61DE-B3F977D1283A}"/>
          </ac:picMkLst>
        </pc:picChg>
        <pc:picChg chg="add del">
          <ac:chgData name="DANIEL ESTRADA ACEVEDO" userId="762d22d7-bf27-46d2-aa84-e8738c799aa5" providerId="ADAL" clId="{7CCFEAF7-4BEA-464A-BD6F-2069B2E84F76}" dt="2023-02-24T22:20:19.560" v="2005"/>
          <ac:picMkLst>
            <pc:docMk/>
            <pc:sldMk cId="1526685688" sldId="294"/>
            <ac:picMk id="2052" creationId="{02FA30CC-2811-4CBE-8A5D-9348DA1281A3}"/>
          </ac:picMkLst>
        </pc:picChg>
        <pc:picChg chg="add del mod">
          <ac:chgData name="DANIEL ESTRADA ACEVEDO" userId="762d22d7-bf27-46d2-aa84-e8738c799aa5" providerId="ADAL" clId="{7CCFEAF7-4BEA-464A-BD6F-2069B2E84F76}" dt="2023-02-24T22:52:48.831" v="2282" actId="478"/>
          <ac:picMkLst>
            <pc:docMk/>
            <pc:sldMk cId="1526685688" sldId="294"/>
            <ac:picMk id="2054" creationId="{570ACFBE-B711-DB81-7EF1-6F3B649967AB}"/>
          </ac:picMkLst>
        </pc:picChg>
        <pc:picChg chg="add del mod">
          <ac:chgData name="DANIEL ESTRADA ACEVEDO" userId="762d22d7-bf27-46d2-aa84-e8738c799aa5" providerId="ADAL" clId="{7CCFEAF7-4BEA-464A-BD6F-2069B2E84F76}" dt="2023-02-24T22:25:08.613" v="2052" actId="478"/>
          <ac:picMkLst>
            <pc:docMk/>
            <pc:sldMk cId="1526685688" sldId="294"/>
            <ac:picMk id="2056" creationId="{AE89FE36-1276-C9ED-5931-95DA43C43AEC}"/>
          </ac:picMkLst>
        </pc:picChg>
        <pc:inkChg chg="add mod">
          <ac:chgData name="DANIEL ESTRADA ACEVEDO" userId="762d22d7-bf27-46d2-aa84-e8738c799aa5" providerId="ADAL" clId="{7CCFEAF7-4BEA-464A-BD6F-2069B2E84F76}" dt="2023-02-24T22:25:25.597" v="2056"/>
          <ac:inkMkLst>
            <pc:docMk/>
            <pc:sldMk cId="1526685688" sldId="294"/>
            <ac:inkMk id="21" creationId="{AD90A849-6A12-09B6-AAD0-687505669B7D}"/>
          </ac:inkMkLst>
        </pc:inkChg>
        <pc:inkChg chg="add mod">
          <ac:chgData name="DANIEL ESTRADA ACEVEDO" userId="762d22d7-bf27-46d2-aa84-e8738c799aa5" providerId="ADAL" clId="{7CCFEAF7-4BEA-464A-BD6F-2069B2E84F76}" dt="2023-02-24T22:25:25.597" v="2056"/>
          <ac:inkMkLst>
            <pc:docMk/>
            <pc:sldMk cId="1526685688" sldId="294"/>
            <ac:inkMk id="22" creationId="{EB5D19D8-07F6-61B3-FD31-4C98D4AAD449}"/>
          </ac:inkMkLst>
        </pc:inkChg>
        <pc:cxnChg chg="add del mod">
          <ac:chgData name="DANIEL ESTRADA ACEVEDO" userId="762d22d7-bf27-46d2-aa84-e8738c799aa5" providerId="ADAL" clId="{7CCFEAF7-4BEA-464A-BD6F-2069B2E84F76}" dt="2023-02-28T02:40:00.391" v="4406" actId="478"/>
          <ac:cxnSpMkLst>
            <pc:docMk/>
            <pc:sldMk cId="1526685688" sldId="294"/>
            <ac:cxnSpMk id="41" creationId="{22FE2122-B744-A619-849B-F407819C3408}"/>
          </ac:cxnSpMkLst>
        </pc:cxnChg>
      </pc:sldChg>
      <pc:sldChg chg="addSp modSp add mod ord modAnim">
        <pc:chgData name="DANIEL ESTRADA ACEVEDO" userId="762d22d7-bf27-46d2-aa84-e8738c799aa5" providerId="ADAL" clId="{7CCFEAF7-4BEA-464A-BD6F-2069B2E84F76}" dt="2023-02-24T22:57:39.745" v="2318"/>
        <pc:sldMkLst>
          <pc:docMk/>
          <pc:sldMk cId="3153020388" sldId="295"/>
        </pc:sldMkLst>
        <pc:spChg chg="add mod">
          <ac:chgData name="DANIEL ESTRADA ACEVEDO" userId="762d22d7-bf27-46d2-aa84-e8738c799aa5" providerId="ADAL" clId="{7CCFEAF7-4BEA-464A-BD6F-2069B2E84F76}" dt="2023-02-24T22:57:09.801" v="2312" actId="164"/>
          <ac:spMkLst>
            <pc:docMk/>
            <pc:sldMk cId="3153020388" sldId="295"/>
            <ac:spMk id="14" creationId="{7F99DDFF-BEE7-7F15-385D-80DE55B31A6B}"/>
          </ac:spMkLst>
        </pc:spChg>
        <pc:spChg chg="mod">
          <ac:chgData name="DANIEL ESTRADA ACEVEDO" userId="762d22d7-bf27-46d2-aa84-e8738c799aa5" providerId="ADAL" clId="{7CCFEAF7-4BEA-464A-BD6F-2069B2E84F76}" dt="2023-02-24T22:39:21.913" v="2275" actId="113"/>
          <ac:spMkLst>
            <pc:docMk/>
            <pc:sldMk cId="3153020388" sldId="295"/>
            <ac:spMk id="18" creationId="{1A7AAF08-E8E2-E3B8-C936-B7223E8A503A}"/>
          </ac:spMkLst>
        </pc:spChg>
        <pc:grpChg chg="add mod">
          <ac:chgData name="DANIEL ESTRADA ACEVEDO" userId="762d22d7-bf27-46d2-aa84-e8738c799aa5" providerId="ADAL" clId="{7CCFEAF7-4BEA-464A-BD6F-2069B2E84F76}" dt="2023-02-24T22:57:13.485" v="2315" actId="171"/>
          <ac:grpSpMkLst>
            <pc:docMk/>
            <pc:sldMk cId="3153020388" sldId="295"/>
            <ac:grpSpMk id="15" creationId="{9C4678B1-DE59-D5E5-E027-83B4D944CD9F}"/>
          </ac:grpSpMkLst>
        </pc:grpChg>
        <pc:picChg chg="mod">
          <ac:chgData name="DANIEL ESTRADA ACEVEDO" userId="762d22d7-bf27-46d2-aa84-e8738c799aa5" providerId="ADAL" clId="{7CCFEAF7-4BEA-464A-BD6F-2069B2E84F76}" dt="2023-02-24T22:57:09.801" v="2312" actId="164"/>
          <ac:picMkLst>
            <pc:docMk/>
            <pc:sldMk cId="3153020388" sldId="295"/>
            <ac:picMk id="2054" creationId="{570ACFBE-B711-DB81-7EF1-6F3B649967AB}"/>
          </ac:picMkLst>
        </pc:picChg>
      </pc:sldChg>
      <pc:sldChg chg="addSp delSp modSp add mod modShow">
        <pc:chgData name="DANIEL ESTRADA ACEVEDO" userId="762d22d7-bf27-46d2-aa84-e8738c799aa5" providerId="ADAL" clId="{7CCFEAF7-4BEA-464A-BD6F-2069B2E84F76}" dt="2023-03-01T22:47:29.425" v="4863" actId="21"/>
        <pc:sldMkLst>
          <pc:docMk/>
          <pc:sldMk cId="45628578" sldId="296"/>
        </pc:sldMkLst>
        <pc:spChg chg="mod">
          <ac:chgData name="DANIEL ESTRADA ACEVEDO" userId="762d22d7-bf27-46d2-aa84-e8738c799aa5" providerId="ADAL" clId="{7CCFEAF7-4BEA-464A-BD6F-2069B2E84F76}" dt="2023-02-28T01:35:02.305" v="3058" actId="14100"/>
          <ac:spMkLst>
            <pc:docMk/>
            <pc:sldMk cId="45628578" sldId="296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2-28T00:31:16.711" v="2986" actId="1076"/>
          <ac:spMkLst>
            <pc:docMk/>
            <pc:sldMk cId="45628578" sldId="296"/>
            <ac:spMk id="23" creationId="{FF200A6B-9DD4-E600-B1E2-4DEA21BC87DC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25" creationId="{EFEEC719-F2FA-0677-F638-F5C814888402}"/>
          </ac:spMkLst>
        </pc:spChg>
        <pc:spChg chg="add mod">
          <ac:chgData name="DANIEL ESTRADA ACEVEDO" userId="762d22d7-bf27-46d2-aa84-e8738c799aa5" providerId="ADAL" clId="{7CCFEAF7-4BEA-464A-BD6F-2069B2E84F76}" dt="2023-02-28T00:31:16.711" v="2986" actId="1076"/>
          <ac:spMkLst>
            <pc:docMk/>
            <pc:sldMk cId="45628578" sldId="296"/>
            <ac:spMk id="26" creationId="{E586AD3D-8E4B-380E-3642-427B10E86F51}"/>
          </ac:spMkLst>
        </pc:spChg>
        <pc:spChg chg="del mod">
          <ac:chgData name="DANIEL ESTRADA ACEVEDO" userId="762d22d7-bf27-46d2-aa84-e8738c799aa5" providerId="ADAL" clId="{7CCFEAF7-4BEA-464A-BD6F-2069B2E84F76}" dt="2023-02-27T23:56:36.242" v="2862" actId="478"/>
          <ac:spMkLst>
            <pc:docMk/>
            <pc:sldMk cId="45628578" sldId="296"/>
            <ac:spMk id="27" creationId="{54A6083B-45CF-9B8F-A79A-8BA45033B1C1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28" creationId="{10C5E9CD-FCB5-C1D5-6DCD-40E5C0668CAB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29" creationId="{CFA5CCA6-DAC6-36D4-E7A2-CD1E1E0B9264}"/>
          </ac:spMkLst>
        </pc:spChg>
        <pc:spChg chg="del mod topLvl">
          <ac:chgData name="DANIEL ESTRADA ACEVEDO" userId="762d22d7-bf27-46d2-aa84-e8738c799aa5" providerId="ADAL" clId="{7CCFEAF7-4BEA-464A-BD6F-2069B2E84F76}" dt="2023-02-27T23:56:40.795" v="2863" actId="478"/>
          <ac:spMkLst>
            <pc:docMk/>
            <pc:sldMk cId="45628578" sldId="296"/>
            <ac:spMk id="32" creationId="{4BA642EF-C39D-D6BF-44C9-9DD3C1D35C38}"/>
          </ac:spMkLst>
        </pc:spChg>
        <pc:spChg chg="del mod">
          <ac:chgData name="DANIEL ESTRADA ACEVEDO" userId="762d22d7-bf27-46d2-aa84-e8738c799aa5" providerId="ADAL" clId="{7CCFEAF7-4BEA-464A-BD6F-2069B2E84F76}" dt="2023-02-27T23:56:32.342" v="2861" actId="478"/>
          <ac:spMkLst>
            <pc:docMk/>
            <pc:sldMk cId="45628578" sldId="296"/>
            <ac:spMk id="34" creationId="{F352298C-8B07-9E95-E98F-DAE4A4310D24}"/>
          </ac:spMkLst>
        </pc:spChg>
        <pc:spChg chg="add mod">
          <ac:chgData name="DANIEL ESTRADA ACEVEDO" userId="762d22d7-bf27-46d2-aa84-e8738c799aa5" providerId="ADAL" clId="{7CCFEAF7-4BEA-464A-BD6F-2069B2E84F76}" dt="2023-02-28T01:51:38.229" v="3163" actId="1076"/>
          <ac:spMkLst>
            <pc:docMk/>
            <pc:sldMk cId="45628578" sldId="296"/>
            <ac:spMk id="37" creationId="{C9838A6F-6BC0-2B9B-A37D-8FB2EC1D9416}"/>
          </ac:spMkLst>
        </pc:spChg>
        <pc:spChg chg="add mod">
          <ac:chgData name="DANIEL ESTRADA ACEVEDO" userId="762d22d7-bf27-46d2-aa84-e8738c799aa5" providerId="ADAL" clId="{7CCFEAF7-4BEA-464A-BD6F-2069B2E84F76}" dt="2023-02-28T01:51:07.504" v="3155" actId="122"/>
          <ac:spMkLst>
            <pc:docMk/>
            <pc:sldMk cId="45628578" sldId="296"/>
            <ac:spMk id="38" creationId="{A6D01F62-BE0C-7B73-04A5-21F1F4551E3D}"/>
          </ac:spMkLst>
        </pc:spChg>
        <pc:spChg chg="add mod">
          <ac:chgData name="DANIEL ESTRADA ACEVEDO" userId="762d22d7-bf27-46d2-aa84-e8738c799aa5" providerId="ADAL" clId="{7CCFEAF7-4BEA-464A-BD6F-2069B2E84F76}" dt="2023-02-28T01:50:59.786" v="3153" actId="1076"/>
          <ac:spMkLst>
            <pc:docMk/>
            <pc:sldMk cId="45628578" sldId="296"/>
            <ac:spMk id="39" creationId="{93C80F58-9AB1-A1E2-1B04-40763997E4AD}"/>
          </ac:spMkLst>
        </pc:spChg>
        <pc:grpChg chg="add mod">
          <ac:chgData name="DANIEL ESTRADA ACEVEDO" userId="762d22d7-bf27-46d2-aa84-e8738c799aa5" providerId="ADAL" clId="{7CCFEAF7-4BEA-464A-BD6F-2069B2E84F76}" dt="2023-02-28T00:31:16.711" v="2986" actId="1076"/>
          <ac:grpSpMkLst>
            <pc:docMk/>
            <pc:sldMk cId="45628578" sldId="296"/>
            <ac:grpSpMk id="24" creationId="{3134E3DA-CC31-7157-1922-554833FCE08E}"/>
          </ac:grpSpMkLst>
        </pc:grpChg>
        <pc:grpChg chg="add del mod">
          <ac:chgData name="DANIEL ESTRADA ACEVEDO" userId="762d22d7-bf27-46d2-aa84-e8738c799aa5" providerId="ADAL" clId="{7CCFEAF7-4BEA-464A-BD6F-2069B2E84F76}" dt="2023-02-28T01:29:34.417" v="2989" actId="478"/>
          <ac:grpSpMkLst>
            <pc:docMk/>
            <pc:sldMk cId="45628578" sldId="296"/>
            <ac:grpSpMk id="30" creationId="{A0317C22-2373-C560-5E37-21EB53C71A9E}"/>
          </ac:grpSpMkLst>
        </pc:grpChg>
        <pc:grpChg chg="del mod">
          <ac:chgData name="DANIEL ESTRADA ACEVEDO" userId="762d22d7-bf27-46d2-aa84-e8738c799aa5" providerId="ADAL" clId="{7CCFEAF7-4BEA-464A-BD6F-2069B2E84F76}" dt="2023-02-27T23:56:40.795" v="2863" actId="478"/>
          <ac:grpSpMkLst>
            <pc:docMk/>
            <pc:sldMk cId="45628578" sldId="296"/>
            <ac:grpSpMk id="35" creationId="{15E8A4F6-D4D4-4B40-4817-C50375362F25}"/>
          </ac:grpSpMkLst>
        </pc:grpChg>
        <pc:grpChg chg="add mod">
          <ac:chgData name="DANIEL ESTRADA ACEVEDO" userId="762d22d7-bf27-46d2-aa84-e8738c799aa5" providerId="ADAL" clId="{7CCFEAF7-4BEA-464A-BD6F-2069B2E84F76}" dt="2023-02-28T01:50:59.786" v="3153" actId="1076"/>
          <ac:grpSpMkLst>
            <pc:docMk/>
            <pc:sldMk cId="45628578" sldId="296"/>
            <ac:grpSpMk id="42" creationId="{BFBF67C7-779F-FA1F-7F9D-F8A13E216FA7}"/>
          </ac:grpSpMkLst>
        </pc:grpChg>
        <pc:picChg chg="del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13" creationId="{E9EE0C86-2431-ADD0-22C4-8E6E4205859F}"/>
          </ac:picMkLst>
        </pc:picChg>
        <pc:picChg chg="del mod">
          <ac:chgData name="DANIEL ESTRADA ACEVEDO" userId="762d22d7-bf27-46d2-aa84-e8738c799aa5" providerId="ADAL" clId="{7CCFEAF7-4BEA-464A-BD6F-2069B2E84F76}" dt="2023-02-27T23:56:36.242" v="2862" actId="478"/>
          <ac:picMkLst>
            <pc:docMk/>
            <pc:sldMk cId="45628578" sldId="296"/>
            <ac:picMk id="14" creationId="{688E65FA-6A11-4E79-641D-B464CF99C5CF}"/>
          </ac:picMkLst>
        </pc:picChg>
        <pc:picChg chg="del mod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15" creationId="{4103C02B-F9D2-6DB1-485C-3C1F59CF07E2}"/>
          </ac:picMkLst>
        </pc:picChg>
        <pc:picChg chg="mod topLvl">
          <ac:chgData name="DANIEL ESTRADA ACEVEDO" userId="762d22d7-bf27-46d2-aa84-e8738c799aa5" providerId="ADAL" clId="{7CCFEAF7-4BEA-464A-BD6F-2069B2E84F76}" dt="2023-02-28T01:51:03.645" v="3154" actId="1076"/>
          <ac:picMkLst>
            <pc:docMk/>
            <pc:sldMk cId="45628578" sldId="296"/>
            <ac:picMk id="19" creationId="{69483B03-661D-95B8-B92B-9BBF415C83E3}"/>
          </ac:picMkLst>
        </pc:picChg>
        <pc:picChg chg="del mod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20" creationId="{3EF22686-E162-F6DE-0B00-42E08CBC051D}"/>
          </ac:picMkLst>
        </pc:picChg>
        <pc:picChg chg="add mod">
          <ac:chgData name="DANIEL ESTRADA ACEVEDO" userId="762d22d7-bf27-46d2-aa84-e8738c799aa5" providerId="ADAL" clId="{7CCFEAF7-4BEA-464A-BD6F-2069B2E84F76}" dt="2023-02-28T00:31:16.711" v="2986" actId="1076"/>
          <ac:picMkLst>
            <pc:docMk/>
            <pc:sldMk cId="45628578" sldId="296"/>
            <ac:picMk id="21" creationId="{D79642E3-2FDD-20E3-8ED3-F57CA4FA3892}"/>
          </ac:picMkLst>
        </pc:picChg>
        <pc:picChg chg="del mod">
          <ac:chgData name="DANIEL ESTRADA ACEVEDO" userId="762d22d7-bf27-46d2-aa84-e8738c799aa5" providerId="ADAL" clId="{7CCFEAF7-4BEA-464A-BD6F-2069B2E84F76}" dt="2023-02-27T23:56:32.342" v="2861" actId="478"/>
          <ac:picMkLst>
            <pc:docMk/>
            <pc:sldMk cId="45628578" sldId="296"/>
            <ac:picMk id="22" creationId="{6AAA5A65-0D24-9E9D-255C-B4908BCE845E}"/>
          </ac:picMkLst>
        </pc:picChg>
        <pc:picChg chg="del mod">
          <ac:chgData name="DANIEL ESTRADA ACEVEDO" userId="762d22d7-bf27-46d2-aa84-e8738c799aa5" providerId="ADAL" clId="{7CCFEAF7-4BEA-464A-BD6F-2069B2E84F76}" dt="2023-02-27T23:56:36.242" v="2862" actId="478"/>
          <ac:picMkLst>
            <pc:docMk/>
            <pc:sldMk cId="45628578" sldId="296"/>
            <ac:picMk id="31" creationId="{BA4754F6-ECCD-3694-461A-7A1105425751}"/>
          </ac:picMkLst>
        </pc:picChg>
        <pc:picChg chg="del mod">
          <ac:chgData name="DANIEL ESTRADA ACEVEDO" userId="762d22d7-bf27-46d2-aa84-e8738c799aa5" providerId="ADAL" clId="{7CCFEAF7-4BEA-464A-BD6F-2069B2E84F76}" dt="2023-02-27T23:56:36.242" v="2862" actId="478"/>
          <ac:picMkLst>
            <pc:docMk/>
            <pc:sldMk cId="45628578" sldId="296"/>
            <ac:picMk id="33" creationId="{62146736-6F61-A06B-22E3-7206707F453B}"/>
          </ac:picMkLst>
        </pc:picChg>
        <pc:picChg chg="add mod">
          <ac:chgData name="DANIEL ESTRADA ACEVEDO" userId="762d22d7-bf27-46d2-aa84-e8738c799aa5" providerId="ADAL" clId="{7CCFEAF7-4BEA-464A-BD6F-2069B2E84F76}" dt="2023-02-28T01:50:59.786" v="3153" actId="1076"/>
          <ac:picMkLst>
            <pc:docMk/>
            <pc:sldMk cId="45628578" sldId="296"/>
            <ac:picMk id="40" creationId="{FEC8DD48-DAD4-BB76-09EB-A65A706BE616}"/>
          </ac:picMkLst>
        </pc:picChg>
        <pc:picChg chg="add mod">
          <ac:chgData name="DANIEL ESTRADA ACEVEDO" userId="762d22d7-bf27-46d2-aa84-e8738c799aa5" providerId="ADAL" clId="{7CCFEAF7-4BEA-464A-BD6F-2069B2E84F76}" dt="2023-02-28T01:50:59.786" v="3153" actId="1076"/>
          <ac:picMkLst>
            <pc:docMk/>
            <pc:sldMk cId="45628578" sldId="296"/>
            <ac:picMk id="41" creationId="{0A2FEB2A-F4B2-0FD7-F8D7-9401151212D3}"/>
          </ac:picMkLst>
        </pc:picChg>
        <pc:picChg chg="add del mod">
          <ac:chgData name="DANIEL ESTRADA ACEVEDO" userId="762d22d7-bf27-46d2-aa84-e8738c799aa5" providerId="ADAL" clId="{7CCFEAF7-4BEA-464A-BD6F-2069B2E84F76}" dt="2023-03-01T22:47:29.425" v="4863" actId="21"/>
          <ac:picMkLst>
            <pc:docMk/>
            <pc:sldMk cId="45628578" sldId="296"/>
            <ac:picMk id="1026" creationId="{87717F89-0408-BBF5-7C02-35FC1A1E9310}"/>
          </ac:picMkLst>
        </pc:picChg>
        <pc:cxnChg chg="add mod">
          <ac:chgData name="DANIEL ESTRADA ACEVEDO" userId="762d22d7-bf27-46d2-aa84-e8738c799aa5" providerId="ADAL" clId="{7CCFEAF7-4BEA-464A-BD6F-2069B2E84F76}" dt="2023-02-28T01:51:21.956" v="3158" actId="1582"/>
          <ac:cxnSpMkLst>
            <pc:docMk/>
            <pc:sldMk cId="45628578" sldId="296"/>
            <ac:cxnSpMk id="44" creationId="{44ED9656-D4D2-6B02-BAC8-29A5AF908E5E}"/>
          </ac:cxnSpMkLst>
        </pc:cxnChg>
      </pc:sldChg>
      <pc:sldChg chg="addSp delSp modSp add mod ord modShow modNotesTx">
        <pc:chgData name="DANIEL ESTRADA ACEVEDO" userId="762d22d7-bf27-46d2-aa84-e8738c799aa5" providerId="ADAL" clId="{7CCFEAF7-4BEA-464A-BD6F-2069B2E84F76}" dt="2023-02-28T02:37:57.223" v="4378" actId="729"/>
        <pc:sldMkLst>
          <pc:docMk/>
          <pc:sldMk cId="3906088187" sldId="297"/>
        </pc:sldMkLst>
        <pc:spChg chg="mod">
          <ac:chgData name="DANIEL ESTRADA ACEVEDO" userId="762d22d7-bf27-46d2-aa84-e8738c799aa5" providerId="ADAL" clId="{7CCFEAF7-4BEA-464A-BD6F-2069B2E84F76}" dt="2023-02-28T02:32:42.993" v="4160" actId="20577"/>
          <ac:spMkLst>
            <pc:docMk/>
            <pc:sldMk cId="3906088187" sldId="297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2-28T02:30:27.877" v="4087" actId="1076"/>
          <ac:spMkLst>
            <pc:docMk/>
            <pc:sldMk cId="3906088187" sldId="297"/>
            <ac:spMk id="21" creationId="{38BFA72D-1810-639C-115A-81CD8470F780}"/>
          </ac:spMkLst>
        </pc:spChg>
        <pc:spChg chg="add mod">
          <ac:chgData name="DANIEL ESTRADA ACEVEDO" userId="762d22d7-bf27-46d2-aa84-e8738c799aa5" providerId="ADAL" clId="{7CCFEAF7-4BEA-464A-BD6F-2069B2E84F76}" dt="2023-02-28T02:33:39.373" v="4195" actId="14100"/>
          <ac:spMkLst>
            <pc:docMk/>
            <pc:sldMk cId="3906088187" sldId="297"/>
            <ac:spMk id="24" creationId="{2992940E-C8AB-95BC-1942-C21038778C10}"/>
          </ac:spMkLst>
        </pc:spChg>
        <pc:spChg chg="del mod">
          <ac:chgData name="DANIEL ESTRADA ACEVEDO" userId="762d22d7-bf27-46d2-aa84-e8738c799aa5" providerId="ADAL" clId="{7CCFEAF7-4BEA-464A-BD6F-2069B2E84F76}" dt="2023-02-28T01:47:40.959" v="3112" actId="478"/>
          <ac:spMkLst>
            <pc:docMk/>
            <pc:sldMk cId="3906088187" sldId="297"/>
            <ac:spMk id="25" creationId="{EFEEC719-F2FA-0677-F638-F5C814888402}"/>
          </ac:spMkLst>
        </pc:spChg>
        <pc:spChg chg="add mod">
          <ac:chgData name="DANIEL ESTRADA ACEVEDO" userId="762d22d7-bf27-46d2-aa84-e8738c799aa5" providerId="ADAL" clId="{7CCFEAF7-4BEA-464A-BD6F-2069B2E84F76}" dt="2023-02-28T02:33:31.861" v="4194" actId="14100"/>
          <ac:spMkLst>
            <pc:docMk/>
            <pc:sldMk cId="3906088187" sldId="297"/>
            <ac:spMk id="26" creationId="{F5BDB430-A777-DE8E-758D-F61DB6385012}"/>
          </ac:spMkLst>
        </pc:spChg>
        <pc:spChg chg="mod">
          <ac:chgData name="DANIEL ESTRADA ACEVEDO" userId="762d22d7-bf27-46d2-aa84-e8738c799aa5" providerId="ADAL" clId="{7CCFEAF7-4BEA-464A-BD6F-2069B2E84F76}" dt="2023-02-28T02:30:27.877" v="4087" actId="1076"/>
          <ac:spMkLst>
            <pc:docMk/>
            <pc:sldMk cId="3906088187" sldId="297"/>
            <ac:spMk id="27" creationId="{54A6083B-45CF-9B8F-A79A-8BA45033B1C1}"/>
          </ac:spMkLst>
        </pc:spChg>
        <pc:spChg chg="mod">
          <ac:chgData name="DANIEL ESTRADA ACEVEDO" userId="762d22d7-bf27-46d2-aa84-e8738c799aa5" providerId="ADAL" clId="{7CCFEAF7-4BEA-464A-BD6F-2069B2E84F76}" dt="2023-02-28T02:30:27.877" v="4087" actId="1076"/>
          <ac:spMkLst>
            <pc:docMk/>
            <pc:sldMk cId="3906088187" sldId="297"/>
            <ac:spMk id="28" creationId="{10C5E9CD-FCB5-C1D5-6DCD-40E5C0668CAB}"/>
          </ac:spMkLst>
        </pc:spChg>
        <pc:spChg chg="del mod">
          <ac:chgData name="DANIEL ESTRADA ACEVEDO" userId="762d22d7-bf27-46d2-aa84-e8738c799aa5" providerId="ADAL" clId="{7CCFEAF7-4BEA-464A-BD6F-2069B2E84F76}" dt="2023-02-28T01:47:49.994" v="3113" actId="478"/>
          <ac:spMkLst>
            <pc:docMk/>
            <pc:sldMk cId="3906088187" sldId="297"/>
            <ac:spMk id="29" creationId="{CFA5CCA6-DAC6-36D4-E7A2-CD1E1E0B9264}"/>
          </ac:spMkLst>
        </pc:spChg>
        <pc:spChg chg="add del mod">
          <ac:chgData name="DANIEL ESTRADA ACEVEDO" userId="762d22d7-bf27-46d2-aa84-e8738c799aa5" providerId="ADAL" clId="{7CCFEAF7-4BEA-464A-BD6F-2069B2E84F76}" dt="2023-02-28T02:33:20.806" v="4192" actId="478"/>
          <ac:spMkLst>
            <pc:docMk/>
            <pc:sldMk cId="3906088187" sldId="297"/>
            <ac:spMk id="30" creationId="{149DB06B-827F-776E-E821-AB5F28074F4D}"/>
          </ac:spMkLst>
        </pc:spChg>
        <pc:spChg chg="del mod">
          <ac:chgData name="DANIEL ESTRADA ACEVEDO" userId="762d22d7-bf27-46d2-aa84-e8738c799aa5" providerId="ADAL" clId="{7CCFEAF7-4BEA-464A-BD6F-2069B2E84F76}" dt="2023-02-28T01:47:51.838" v="3114" actId="478"/>
          <ac:spMkLst>
            <pc:docMk/>
            <pc:sldMk cId="3906088187" sldId="297"/>
            <ac:spMk id="32" creationId="{4BA642EF-C39D-D6BF-44C9-9DD3C1D35C38}"/>
          </ac:spMkLst>
        </pc:spChg>
        <pc:spChg chg="del mod">
          <ac:chgData name="DANIEL ESTRADA ACEVEDO" userId="762d22d7-bf27-46d2-aa84-e8738c799aa5" providerId="ADAL" clId="{7CCFEAF7-4BEA-464A-BD6F-2069B2E84F76}" dt="2023-02-28T01:47:49.994" v="3113" actId="478"/>
          <ac:spMkLst>
            <pc:docMk/>
            <pc:sldMk cId="3906088187" sldId="297"/>
            <ac:spMk id="34" creationId="{F352298C-8B07-9E95-E98F-DAE4A4310D24}"/>
          </ac:spMkLst>
        </pc:spChg>
        <pc:spChg chg="add del mod">
          <ac:chgData name="DANIEL ESTRADA ACEVEDO" userId="762d22d7-bf27-46d2-aa84-e8738c799aa5" providerId="ADAL" clId="{7CCFEAF7-4BEA-464A-BD6F-2069B2E84F76}" dt="2023-02-28T02:33:20.806" v="4192" actId="478"/>
          <ac:spMkLst>
            <pc:docMk/>
            <pc:sldMk cId="3906088187" sldId="297"/>
            <ac:spMk id="36" creationId="{1AE999A2-B756-4440-16A4-D6EE0BB63EEE}"/>
          </ac:spMkLst>
        </pc:spChg>
        <pc:spChg chg="add mod">
          <ac:chgData name="DANIEL ESTRADA ACEVEDO" userId="762d22d7-bf27-46d2-aa84-e8738c799aa5" providerId="ADAL" clId="{7CCFEAF7-4BEA-464A-BD6F-2069B2E84F76}" dt="2023-02-28T02:30:24.076" v="4086" actId="1076"/>
          <ac:spMkLst>
            <pc:docMk/>
            <pc:sldMk cId="3906088187" sldId="297"/>
            <ac:spMk id="37" creationId="{62D51CF2-5756-1E32-70C6-524B7DCA9F3C}"/>
          </ac:spMkLst>
        </pc:spChg>
        <pc:spChg chg="add mod">
          <ac:chgData name="DANIEL ESTRADA ACEVEDO" userId="762d22d7-bf27-46d2-aa84-e8738c799aa5" providerId="ADAL" clId="{7CCFEAF7-4BEA-464A-BD6F-2069B2E84F76}" dt="2023-02-28T02:30:08.722" v="4083" actId="164"/>
          <ac:spMkLst>
            <pc:docMk/>
            <pc:sldMk cId="3906088187" sldId="297"/>
            <ac:spMk id="38" creationId="{BB5F66F4-D29D-6661-CD99-749D7DEC4434}"/>
          </ac:spMkLst>
        </pc:spChg>
        <pc:spChg chg="add mod">
          <ac:chgData name="DANIEL ESTRADA ACEVEDO" userId="762d22d7-bf27-46d2-aa84-e8738c799aa5" providerId="ADAL" clId="{7CCFEAF7-4BEA-464A-BD6F-2069B2E84F76}" dt="2023-02-28T02:30:08.722" v="4083" actId="164"/>
          <ac:spMkLst>
            <pc:docMk/>
            <pc:sldMk cId="3906088187" sldId="297"/>
            <ac:spMk id="39" creationId="{6A616EF2-AA80-EE07-E78C-8DE42B307D41}"/>
          </ac:spMkLst>
        </pc:spChg>
        <pc:spChg chg="add del">
          <ac:chgData name="DANIEL ESTRADA ACEVEDO" userId="762d22d7-bf27-46d2-aa84-e8738c799aa5" providerId="ADAL" clId="{7CCFEAF7-4BEA-464A-BD6F-2069B2E84F76}" dt="2023-02-28T02:34:24.413" v="4199" actId="22"/>
          <ac:spMkLst>
            <pc:docMk/>
            <pc:sldMk cId="3906088187" sldId="297"/>
            <ac:spMk id="48" creationId="{B8D246B3-785B-3D82-9451-61D0449BF43F}"/>
          </ac:spMkLst>
        </pc:spChg>
        <pc:spChg chg="add del mod">
          <ac:chgData name="DANIEL ESTRADA ACEVEDO" userId="762d22d7-bf27-46d2-aa84-e8738c799aa5" providerId="ADAL" clId="{7CCFEAF7-4BEA-464A-BD6F-2069B2E84F76}" dt="2023-02-28T02:35:00.991" v="4217" actId="478"/>
          <ac:spMkLst>
            <pc:docMk/>
            <pc:sldMk cId="3906088187" sldId="297"/>
            <ac:spMk id="50" creationId="{C984F8F1-B0A0-42C7-C1DC-375BC18AD99D}"/>
          </ac:spMkLst>
        </pc:spChg>
        <pc:spChg chg="add mod">
          <ac:chgData name="DANIEL ESTRADA ACEVEDO" userId="762d22d7-bf27-46d2-aa84-e8738c799aa5" providerId="ADAL" clId="{7CCFEAF7-4BEA-464A-BD6F-2069B2E84F76}" dt="2023-02-28T02:35:45.927" v="4232" actId="20577"/>
          <ac:spMkLst>
            <pc:docMk/>
            <pc:sldMk cId="3906088187" sldId="297"/>
            <ac:spMk id="51" creationId="{7F03BF41-75D8-DFC0-3FDF-6B6B4FEE3F57}"/>
          </ac:spMkLst>
        </pc:spChg>
        <pc:spChg chg="add mod">
          <ac:chgData name="DANIEL ESTRADA ACEVEDO" userId="762d22d7-bf27-46d2-aa84-e8738c799aa5" providerId="ADAL" clId="{7CCFEAF7-4BEA-464A-BD6F-2069B2E84F76}" dt="2023-02-28T02:37:12.047" v="4376" actId="14100"/>
          <ac:spMkLst>
            <pc:docMk/>
            <pc:sldMk cId="3906088187" sldId="297"/>
            <ac:spMk id="52" creationId="{9D901D0F-920A-D410-4317-458351F0888B}"/>
          </ac:spMkLst>
        </pc:spChg>
        <pc:grpChg chg="add mod">
          <ac:chgData name="DANIEL ESTRADA ACEVEDO" userId="762d22d7-bf27-46d2-aa84-e8738c799aa5" providerId="ADAL" clId="{7CCFEAF7-4BEA-464A-BD6F-2069B2E84F76}" dt="2023-02-28T02:30:27.877" v="4087" actId="1076"/>
          <ac:grpSpMkLst>
            <pc:docMk/>
            <pc:sldMk cId="3906088187" sldId="297"/>
            <ac:grpSpMk id="23" creationId="{AD1A7ABE-F806-A655-51D3-3474C36F6A0C}"/>
          </ac:grpSpMkLst>
        </pc:grpChg>
        <pc:grpChg chg="mod">
          <ac:chgData name="DANIEL ESTRADA ACEVEDO" userId="762d22d7-bf27-46d2-aa84-e8738c799aa5" providerId="ADAL" clId="{7CCFEAF7-4BEA-464A-BD6F-2069B2E84F76}" dt="2023-02-28T02:30:27.877" v="4087" actId="1076"/>
          <ac:grpSpMkLst>
            <pc:docMk/>
            <pc:sldMk cId="3906088187" sldId="297"/>
            <ac:grpSpMk id="35" creationId="{15E8A4F6-D4D4-4B40-4817-C50375362F25}"/>
          </ac:grpSpMkLst>
        </pc:grpChg>
        <pc:grpChg chg="add mod">
          <ac:chgData name="DANIEL ESTRADA ACEVEDO" userId="762d22d7-bf27-46d2-aa84-e8738c799aa5" providerId="ADAL" clId="{7CCFEAF7-4BEA-464A-BD6F-2069B2E84F76}" dt="2023-02-28T02:30:24.076" v="4086" actId="1076"/>
          <ac:grpSpMkLst>
            <pc:docMk/>
            <pc:sldMk cId="3906088187" sldId="297"/>
            <ac:grpSpMk id="42" creationId="{01903ED9-9B40-8291-2DF1-6BC3F6896AC6}"/>
          </ac:grpSpMkLst>
        </pc:grpChg>
        <pc:grpChg chg="add mod">
          <ac:chgData name="DANIEL ESTRADA ACEVEDO" userId="762d22d7-bf27-46d2-aa84-e8738c799aa5" providerId="ADAL" clId="{7CCFEAF7-4BEA-464A-BD6F-2069B2E84F76}" dt="2023-02-28T02:30:03.925" v="4082" actId="164"/>
          <ac:grpSpMkLst>
            <pc:docMk/>
            <pc:sldMk cId="3906088187" sldId="297"/>
            <ac:grpSpMk id="44" creationId="{7705F413-3739-2329-B58B-89413CB147AE}"/>
          </ac:grpSpMkLst>
        </pc:grpChg>
        <pc:grpChg chg="add mod">
          <ac:chgData name="DANIEL ESTRADA ACEVEDO" userId="762d22d7-bf27-46d2-aa84-e8738c799aa5" providerId="ADAL" clId="{7CCFEAF7-4BEA-464A-BD6F-2069B2E84F76}" dt="2023-02-28T02:30:21.010" v="4085" actId="1076"/>
          <ac:grpSpMkLst>
            <pc:docMk/>
            <pc:sldMk cId="3906088187" sldId="297"/>
            <ac:grpSpMk id="45" creationId="{C60CE6C2-8702-6B83-7143-B1C433C64963}"/>
          </ac:grpSpMkLst>
        </pc:grpChg>
        <pc:picChg chg="add del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13" creationId="{E9EE0C86-2431-ADD0-22C4-8E6E4205859F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14" creationId="{688E65FA-6A11-4E79-641D-B464CF99C5CF}"/>
          </ac:picMkLst>
        </pc:picChg>
        <pc:picChg chg="del mod">
          <ac:chgData name="DANIEL ESTRADA ACEVEDO" userId="762d22d7-bf27-46d2-aa84-e8738c799aa5" providerId="ADAL" clId="{7CCFEAF7-4BEA-464A-BD6F-2069B2E84F76}" dt="2023-02-28T01:50:14.867" v="3140" actId="478"/>
          <ac:picMkLst>
            <pc:docMk/>
            <pc:sldMk cId="3906088187" sldId="297"/>
            <ac:picMk id="15" creationId="{4103C02B-F9D2-6DB1-485C-3C1F59CF07E2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19" creationId="{69483B03-661D-95B8-B92B-9BBF415C83E3}"/>
          </ac:picMkLst>
        </pc:picChg>
        <pc:picChg chg="mod">
          <ac:chgData name="DANIEL ESTRADA ACEVEDO" userId="762d22d7-bf27-46d2-aa84-e8738c799aa5" providerId="ADAL" clId="{7CCFEAF7-4BEA-464A-BD6F-2069B2E84F76}" dt="2023-02-28T02:30:27.877" v="4087" actId="1076"/>
          <ac:picMkLst>
            <pc:docMk/>
            <pc:sldMk cId="3906088187" sldId="297"/>
            <ac:picMk id="20" creationId="{3EF22686-E162-F6DE-0B00-42E08CBC051D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22" creationId="{6AAA5A65-0D24-9E9D-255C-B4908BCE845E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31" creationId="{BA4754F6-ECCD-3694-461A-7A1105425751}"/>
          </ac:picMkLst>
        </pc:picChg>
        <pc:picChg chg="del mod">
          <ac:chgData name="DANIEL ESTRADA ACEVEDO" userId="762d22d7-bf27-46d2-aa84-e8738c799aa5" providerId="ADAL" clId="{7CCFEAF7-4BEA-464A-BD6F-2069B2E84F76}" dt="2023-02-28T01:47:49.994" v="3113" actId="478"/>
          <ac:picMkLst>
            <pc:docMk/>
            <pc:sldMk cId="3906088187" sldId="297"/>
            <ac:picMk id="33" creationId="{62146736-6F61-A06B-22E3-7206707F453B}"/>
          </ac:picMkLst>
        </pc:picChg>
        <pc:picChg chg="add mod">
          <ac:chgData name="DANIEL ESTRADA ACEVEDO" userId="762d22d7-bf27-46d2-aa84-e8738c799aa5" providerId="ADAL" clId="{7CCFEAF7-4BEA-464A-BD6F-2069B2E84F76}" dt="2023-02-28T02:30:24.076" v="4086" actId="1076"/>
          <ac:picMkLst>
            <pc:docMk/>
            <pc:sldMk cId="3906088187" sldId="297"/>
            <ac:picMk id="40" creationId="{E97C5A2B-5D95-C17D-7072-9B88138B82F0}"/>
          </ac:picMkLst>
        </pc:picChg>
        <pc:picChg chg="add mod">
          <ac:chgData name="DANIEL ESTRADA ACEVEDO" userId="762d22d7-bf27-46d2-aa84-e8738c799aa5" providerId="ADAL" clId="{7CCFEAF7-4BEA-464A-BD6F-2069B2E84F76}" dt="2023-02-28T02:30:24.076" v="4086" actId="1076"/>
          <ac:picMkLst>
            <pc:docMk/>
            <pc:sldMk cId="3906088187" sldId="297"/>
            <ac:picMk id="41" creationId="{DA932445-99EC-8ACB-90BC-237FF392024A}"/>
          </ac:picMkLst>
        </pc:picChg>
        <pc:picChg chg="add mod">
          <ac:chgData name="DANIEL ESTRADA ACEVEDO" userId="762d22d7-bf27-46d2-aa84-e8738c799aa5" providerId="ADAL" clId="{7CCFEAF7-4BEA-464A-BD6F-2069B2E84F76}" dt="2023-02-28T02:30:08.722" v="4083" actId="164"/>
          <ac:picMkLst>
            <pc:docMk/>
            <pc:sldMk cId="3906088187" sldId="297"/>
            <ac:picMk id="43" creationId="{793A0088-D78A-B198-0A63-2A095455B2E8}"/>
          </ac:picMkLst>
        </pc:picChg>
        <pc:picChg chg="add del mod">
          <ac:chgData name="DANIEL ESTRADA ACEVEDO" userId="762d22d7-bf27-46d2-aa84-e8738c799aa5" providerId="ADAL" clId="{7CCFEAF7-4BEA-464A-BD6F-2069B2E84F76}" dt="2023-02-28T02:34:19.420" v="4197"/>
          <ac:picMkLst>
            <pc:docMk/>
            <pc:sldMk cId="3906088187" sldId="297"/>
            <ac:picMk id="46" creationId="{01350477-F05F-1007-AF98-B2025A4F17CF}"/>
          </ac:picMkLst>
        </pc:picChg>
      </pc:sldChg>
      <pc:sldChg chg="addSp delSp modSp add del mod ord">
        <pc:chgData name="DANIEL ESTRADA ACEVEDO" userId="762d22d7-bf27-46d2-aa84-e8738c799aa5" providerId="ADAL" clId="{7CCFEAF7-4BEA-464A-BD6F-2069B2E84F76}" dt="2023-03-01T22:44:21.181" v="4786" actId="47"/>
        <pc:sldMkLst>
          <pc:docMk/>
          <pc:sldMk cId="1658448086" sldId="298"/>
        </pc:sldMkLst>
        <pc:spChg chg="add del mod">
          <ac:chgData name="DANIEL ESTRADA ACEVEDO" userId="762d22d7-bf27-46d2-aa84-e8738c799aa5" providerId="ADAL" clId="{7CCFEAF7-4BEA-464A-BD6F-2069B2E84F76}" dt="2023-03-01T22:43:54.104" v="4756" actId="21"/>
          <ac:spMkLst>
            <pc:docMk/>
            <pc:sldMk cId="1658448086" sldId="298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7CCFEAF7-4BEA-464A-BD6F-2069B2E84F76}" dt="2023-03-01T22:41:52.645" v="4673" actId="478"/>
          <ac:spMkLst>
            <pc:docMk/>
            <pc:sldMk cId="1658448086" sldId="298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3-01T22:41:52.923" v="4674"/>
          <ac:spMkLst>
            <pc:docMk/>
            <pc:sldMk cId="1658448086" sldId="298"/>
            <ac:spMk id="23" creationId="{301F5DFE-913C-B5D1-D3DC-750AB8B8833A}"/>
          </ac:spMkLst>
        </pc:spChg>
        <pc:spChg chg="add mod">
          <ac:chgData name="DANIEL ESTRADA ACEVEDO" userId="762d22d7-bf27-46d2-aa84-e8738c799aa5" providerId="ADAL" clId="{7CCFEAF7-4BEA-464A-BD6F-2069B2E84F76}" dt="2023-02-28T02:41:28.302" v="4447" actId="403"/>
          <ac:spMkLst>
            <pc:docMk/>
            <pc:sldMk cId="1658448086" sldId="298"/>
            <ac:spMk id="24" creationId="{112BC135-06C1-75F2-32AD-D53B7A21274F}"/>
          </ac:spMkLst>
        </pc:spChg>
        <pc:spChg chg="add mod">
          <ac:chgData name="DANIEL ESTRADA ACEVEDO" userId="762d22d7-bf27-46d2-aa84-e8738c799aa5" providerId="ADAL" clId="{7CCFEAF7-4BEA-464A-BD6F-2069B2E84F76}" dt="2023-02-28T02:41:38.221" v="4451" actId="20577"/>
          <ac:spMkLst>
            <pc:docMk/>
            <pc:sldMk cId="1658448086" sldId="298"/>
            <ac:spMk id="26" creationId="{1B4CE3D0-E9F5-5469-C831-280E5E0B579C}"/>
          </ac:spMkLst>
        </pc:spChg>
        <pc:spChg chg="add mod">
          <ac:chgData name="DANIEL ESTRADA ACEVEDO" userId="762d22d7-bf27-46d2-aa84-e8738c799aa5" providerId="ADAL" clId="{7CCFEAF7-4BEA-464A-BD6F-2069B2E84F76}" dt="2023-02-28T02:41:50.093" v="4455" actId="20577"/>
          <ac:spMkLst>
            <pc:docMk/>
            <pc:sldMk cId="1658448086" sldId="298"/>
            <ac:spMk id="30" creationId="{354DE968-AEEF-86A2-CC8A-3B1FA01A5014}"/>
          </ac:spMkLst>
        </pc:spChg>
        <pc:cxnChg chg="add mod">
          <ac:chgData name="DANIEL ESTRADA ACEVEDO" userId="762d22d7-bf27-46d2-aa84-e8738c799aa5" providerId="ADAL" clId="{7CCFEAF7-4BEA-464A-BD6F-2069B2E84F76}" dt="2023-02-28T02:41:11.807" v="4442" actId="1076"/>
          <ac:cxnSpMkLst>
            <pc:docMk/>
            <pc:sldMk cId="1658448086" sldId="298"/>
            <ac:cxnSpMk id="21" creationId="{9AA370BC-4236-FFC2-4A17-2818BC66E376}"/>
          </ac:cxnSpMkLst>
        </pc:cxnChg>
      </pc:sldChg>
      <pc:sldChg chg="addSp delSp modSp add mod">
        <pc:chgData name="DANIEL ESTRADA ACEVEDO" userId="762d22d7-bf27-46d2-aa84-e8738c799aa5" providerId="ADAL" clId="{7CCFEAF7-4BEA-464A-BD6F-2069B2E84F76}" dt="2023-03-01T22:44:13.606" v="4785" actId="1035"/>
        <pc:sldMkLst>
          <pc:docMk/>
          <pc:sldMk cId="135256459" sldId="299"/>
        </pc:sldMkLst>
        <pc:spChg chg="mod">
          <ac:chgData name="DANIEL ESTRADA ACEVEDO" userId="762d22d7-bf27-46d2-aa84-e8738c799aa5" providerId="ADAL" clId="{7CCFEAF7-4BEA-464A-BD6F-2069B2E84F76}" dt="2023-03-01T22:43:46.473" v="4755" actId="2085"/>
          <ac:spMkLst>
            <pc:docMk/>
            <pc:sldMk cId="135256459" sldId="299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7CCFEAF7-4BEA-464A-BD6F-2069B2E84F76}" dt="2023-03-01T22:41:47.031" v="4671" actId="478"/>
          <ac:spMkLst>
            <pc:docMk/>
            <pc:sldMk cId="135256459" sldId="299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3-01T22:41:47.284" v="4672"/>
          <ac:spMkLst>
            <pc:docMk/>
            <pc:sldMk cId="135256459" sldId="299"/>
            <ac:spMk id="23" creationId="{A9F318F2-14D9-CA40-6D3D-5A948960D610}"/>
          </ac:spMkLst>
        </pc:spChg>
        <pc:spChg chg="mod">
          <ac:chgData name="DANIEL ESTRADA ACEVEDO" userId="762d22d7-bf27-46d2-aa84-e8738c799aa5" providerId="ADAL" clId="{7CCFEAF7-4BEA-464A-BD6F-2069B2E84F76}" dt="2023-03-01T22:43:02.817" v="4733" actId="1035"/>
          <ac:spMkLst>
            <pc:docMk/>
            <pc:sldMk cId="135256459" sldId="299"/>
            <ac:spMk id="24" creationId="{112BC135-06C1-75F2-32AD-D53B7A21274F}"/>
          </ac:spMkLst>
        </pc:spChg>
        <pc:spChg chg="mod">
          <ac:chgData name="DANIEL ESTRADA ACEVEDO" userId="762d22d7-bf27-46d2-aa84-e8738c799aa5" providerId="ADAL" clId="{7CCFEAF7-4BEA-464A-BD6F-2069B2E84F76}" dt="2023-03-01T22:43:02.817" v="4733" actId="1035"/>
          <ac:spMkLst>
            <pc:docMk/>
            <pc:sldMk cId="135256459" sldId="299"/>
            <ac:spMk id="26" creationId="{1B4CE3D0-E9F5-5469-C831-280E5E0B579C}"/>
          </ac:spMkLst>
        </pc:spChg>
        <pc:spChg chg="mod">
          <ac:chgData name="DANIEL ESTRADA ACEVEDO" userId="762d22d7-bf27-46d2-aa84-e8738c799aa5" providerId="ADAL" clId="{7CCFEAF7-4BEA-464A-BD6F-2069B2E84F76}" dt="2023-03-01T22:43:02.817" v="4733" actId="1035"/>
          <ac:spMkLst>
            <pc:docMk/>
            <pc:sldMk cId="135256459" sldId="299"/>
            <ac:spMk id="30" creationId="{354DE968-AEEF-86A2-CC8A-3B1FA01A5014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0" creationId="{B902E966-FD20-21B8-1088-D29BD8FBEFC3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2" creationId="{D7389387-A01C-0364-A6FB-A0920B3589B1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5" creationId="{F4CFCA4E-B6E4-EBA4-982E-579388FE422F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49" creationId="{1E90500F-AEA5-6FE2-53DE-4B59B8868592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50" creationId="{C683CC03-95FF-AC62-EA13-CF36D4965AB7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51" creationId="{4561B135-FF46-6DC4-1BE7-F2A3975F1EF4}"/>
          </ac:spMkLst>
        </pc:spChg>
        <pc:spChg chg="mod">
          <ac:chgData name="DANIEL ESTRADA ACEVEDO" userId="762d22d7-bf27-46d2-aa84-e8738c799aa5" providerId="ADAL" clId="{7CCFEAF7-4BEA-464A-BD6F-2069B2E84F76}" dt="2023-03-01T22:42:41.301" v="4703"/>
          <ac:spMkLst>
            <pc:docMk/>
            <pc:sldMk cId="135256459" sldId="299"/>
            <ac:spMk id="54" creationId="{E23632FC-DC17-0CC5-E9B1-53957F93ADDE}"/>
          </ac:spMkLst>
        </pc:spChg>
        <pc:spChg chg="add mod">
          <ac:chgData name="DANIEL ESTRADA ACEVEDO" userId="762d22d7-bf27-46d2-aa84-e8738c799aa5" providerId="ADAL" clId="{7CCFEAF7-4BEA-464A-BD6F-2069B2E84F76}" dt="2023-03-01T22:44:01.715" v="4772" actId="1035"/>
          <ac:spMkLst>
            <pc:docMk/>
            <pc:sldMk cId="135256459" sldId="299"/>
            <ac:spMk id="57" creationId="{F3EEF46A-EC3A-F064-E4C1-5E835F1891E8}"/>
          </ac:spMkLst>
        </pc:spChg>
        <pc:spChg chg="add mod">
          <ac:chgData name="DANIEL ESTRADA ACEVEDO" userId="762d22d7-bf27-46d2-aa84-e8738c799aa5" providerId="ADAL" clId="{7CCFEAF7-4BEA-464A-BD6F-2069B2E84F76}" dt="2023-03-01T22:44:13.606" v="4785" actId="1035"/>
          <ac:spMkLst>
            <pc:docMk/>
            <pc:sldMk cId="135256459" sldId="299"/>
            <ac:spMk id="58" creationId="{84CB83FB-DB82-FD2F-473B-638C4B91F13E}"/>
          </ac:spMkLst>
        </pc:spChg>
        <pc:grpChg chg="add mod">
          <ac:chgData name="DANIEL ESTRADA ACEVEDO" userId="762d22d7-bf27-46d2-aa84-e8738c799aa5" providerId="ADAL" clId="{7CCFEAF7-4BEA-464A-BD6F-2069B2E84F76}" dt="2023-03-01T22:42:44.617" v="4704" actId="167"/>
          <ac:grpSpMkLst>
            <pc:docMk/>
            <pc:sldMk cId="135256459" sldId="299"/>
            <ac:grpSpMk id="35" creationId="{291E569F-E380-C3A7-AFF6-74167686B51A}"/>
          </ac:grpSpMkLst>
        </pc:grpChg>
        <pc:grpChg chg="del">
          <ac:chgData name="DANIEL ESTRADA ACEVEDO" userId="762d22d7-bf27-46d2-aa84-e8738c799aa5" providerId="ADAL" clId="{7CCFEAF7-4BEA-464A-BD6F-2069B2E84F76}" dt="2023-03-01T22:42:41.022" v="4702" actId="478"/>
          <ac:grpSpMkLst>
            <pc:docMk/>
            <pc:sldMk cId="135256459" sldId="299"/>
            <ac:grpSpMk id="37" creationId="{9AB8263D-2A4F-711D-0330-184D1F13436D}"/>
          </ac:grpSpMkLst>
        </pc:grp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3" creationId="{0E30EEAB-961C-FF62-FDEF-8475B872D23C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4" creationId="{DDF10475-34E8-989E-537D-CEB729E3DC87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6" creationId="{B356E7D9-84C4-2EB6-9FD7-33BA536997EE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7" creationId="{10C410ED-1EB2-5EEE-806D-405274D5FFD7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48" creationId="{E3D8E4CC-C02E-BD73-2CFB-CE0D9996A46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2" creationId="{66193AE8-DF97-B037-C847-9685CED04DE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3" creationId="{A6038AFE-EC1C-5526-247D-5DA31ACF6ED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5" creationId="{AC583B90-7251-AAC5-A782-9A1A8B5FC231}"/>
          </ac:picMkLst>
        </pc:picChg>
        <pc:picChg chg="mod">
          <ac:chgData name="DANIEL ESTRADA ACEVEDO" userId="762d22d7-bf27-46d2-aa84-e8738c799aa5" providerId="ADAL" clId="{7CCFEAF7-4BEA-464A-BD6F-2069B2E84F76}" dt="2023-03-01T22:42:41.301" v="4703"/>
          <ac:picMkLst>
            <pc:docMk/>
            <pc:sldMk cId="135256459" sldId="299"/>
            <ac:picMk id="56" creationId="{00D9892C-7002-4709-FC04-A6E1029AA2F5}"/>
          </ac:picMkLst>
        </pc:picChg>
        <pc:cxnChg chg="mod">
          <ac:chgData name="DANIEL ESTRADA ACEVEDO" userId="762d22d7-bf27-46d2-aa84-e8738c799aa5" providerId="ADAL" clId="{7CCFEAF7-4BEA-464A-BD6F-2069B2E84F76}" dt="2023-03-01T22:43:02.817" v="4733" actId="1035"/>
          <ac:cxnSpMkLst>
            <pc:docMk/>
            <pc:sldMk cId="135256459" sldId="299"/>
            <ac:cxnSpMk id="21" creationId="{9AA370BC-4236-FFC2-4A17-2818BC66E376}"/>
          </ac:cxnSpMkLst>
        </pc:cxnChg>
        <pc:cxnChg chg="mod">
          <ac:chgData name="DANIEL ESTRADA ACEVEDO" userId="762d22d7-bf27-46d2-aa84-e8738c799aa5" providerId="ADAL" clId="{7CCFEAF7-4BEA-464A-BD6F-2069B2E84F76}" dt="2023-03-01T22:43:02.817" v="4733" actId="1035"/>
          <ac:cxnSpMkLst>
            <pc:docMk/>
            <pc:sldMk cId="135256459" sldId="299"/>
            <ac:cxnSpMk id="41" creationId="{22FE2122-B744-A619-849B-F407819C3408}"/>
          </ac:cxnSpMkLst>
        </pc:cxnChg>
      </pc:sldChg>
      <pc:sldChg chg="addSp delSp modSp add mod">
        <pc:chgData name="DANIEL ESTRADA ACEVEDO" userId="762d22d7-bf27-46d2-aa84-e8738c799aa5" providerId="ADAL" clId="{7CCFEAF7-4BEA-464A-BD6F-2069B2E84F76}" dt="2023-03-02T04:00:45.214" v="5254" actId="20577"/>
        <pc:sldMkLst>
          <pc:docMk/>
          <pc:sldMk cId="2100381636" sldId="300"/>
        </pc:sldMkLst>
        <pc:spChg chg="mod">
          <ac:chgData name="DANIEL ESTRADA ACEVEDO" userId="762d22d7-bf27-46d2-aa84-e8738c799aa5" providerId="ADAL" clId="{7CCFEAF7-4BEA-464A-BD6F-2069B2E84F76}" dt="2023-03-01T22:45:21.449" v="4791" actId="208"/>
          <ac:spMkLst>
            <pc:docMk/>
            <pc:sldMk cId="2100381636" sldId="300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7CCFEAF7-4BEA-464A-BD6F-2069B2E84F76}" dt="2023-03-01T22:45:12.827" v="4789" actId="208"/>
          <ac:spMkLst>
            <pc:docMk/>
            <pc:sldMk cId="2100381636" sldId="300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15" creationId="{82F1ECC3-6261-37B7-4EA3-487E9D56F2A8}"/>
          </ac:spMkLst>
        </pc:spChg>
        <pc:spChg chg="add del">
          <ac:chgData name="DANIEL ESTRADA ACEVEDO" userId="762d22d7-bf27-46d2-aa84-e8738c799aa5" providerId="ADAL" clId="{7CCFEAF7-4BEA-464A-BD6F-2069B2E84F76}" dt="2023-03-02T03:31:40.936" v="4907" actId="22"/>
          <ac:spMkLst>
            <pc:docMk/>
            <pc:sldMk cId="2100381636" sldId="300"/>
            <ac:spMk id="15" creationId="{E60F4FAC-0CB1-85EC-5B15-8D5858351A04}"/>
          </ac:spMkLst>
        </pc:spChg>
        <pc:spChg chg="add del mod">
          <ac:chgData name="DANIEL ESTRADA ACEVEDO" userId="762d22d7-bf27-46d2-aa84-e8738c799aa5" providerId="ADAL" clId="{7CCFEAF7-4BEA-464A-BD6F-2069B2E84F76}" dt="2023-03-02T03:32:03.064" v="4914" actId="478"/>
          <ac:spMkLst>
            <pc:docMk/>
            <pc:sldMk cId="2100381636" sldId="300"/>
            <ac:spMk id="19" creationId="{459CE018-1933-D2BD-5780-7B362C61F18D}"/>
          </ac:spMkLst>
        </pc:spChg>
        <pc:spChg chg="add mod">
          <ac:chgData name="DANIEL ESTRADA ACEVEDO" userId="762d22d7-bf27-46d2-aa84-e8738c799aa5" providerId="ADAL" clId="{7CCFEAF7-4BEA-464A-BD6F-2069B2E84F76}" dt="2023-03-02T03:58:56.838" v="5227" actId="14100"/>
          <ac:spMkLst>
            <pc:docMk/>
            <pc:sldMk cId="2100381636" sldId="300"/>
            <ac:spMk id="20" creationId="{960D6B3B-A8A3-BB8D-5310-AA666984EA57}"/>
          </ac:spMkLst>
        </pc:spChg>
        <pc:spChg chg="add mod">
          <ac:chgData name="DANIEL ESTRADA ACEVEDO" userId="762d22d7-bf27-46d2-aa84-e8738c799aa5" providerId="ADAL" clId="{7CCFEAF7-4BEA-464A-BD6F-2069B2E84F76}" dt="2023-03-02T03:59:04.025" v="5228" actId="1076"/>
          <ac:spMkLst>
            <pc:docMk/>
            <pc:sldMk cId="2100381636" sldId="300"/>
            <ac:spMk id="21" creationId="{39634ADE-652D-7C10-4093-7CC3C3227090}"/>
          </ac:spMkLst>
        </pc:spChg>
        <pc:spChg chg="add mod">
          <ac:chgData name="DANIEL ESTRADA ACEVEDO" userId="762d22d7-bf27-46d2-aa84-e8738c799aa5" providerId="ADAL" clId="{7CCFEAF7-4BEA-464A-BD6F-2069B2E84F76}" dt="2023-03-02T03:59:10.964" v="5230" actId="1035"/>
          <ac:spMkLst>
            <pc:docMk/>
            <pc:sldMk cId="2100381636" sldId="300"/>
            <ac:spMk id="22" creationId="{0B75C9F1-6C11-F136-E00C-A8D11DD00489}"/>
          </ac:spMkLst>
        </pc:spChg>
        <pc:spChg chg="mod">
          <ac:chgData name="DANIEL ESTRADA ACEVEDO" userId="762d22d7-bf27-46d2-aa84-e8738c799aa5" providerId="ADAL" clId="{7CCFEAF7-4BEA-464A-BD6F-2069B2E84F76}" dt="2023-03-01T22:45:55.091" v="4838" actId="20577"/>
          <ac:spMkLst>
            <pc:docMk/>
            <pc:sldMk cId="2100381636" sldId="300"/>
            <ac:spMk id="23" creationId="{A9F318F2-14D9-CA40-6D3D-5A948960D610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24" creationId="{112BC135-06C1-75F2-32AD-D53B7A21274F}"/>
          </ac:spMkLst>
        </pc:spChg>
        <pc:spChg chg="add del">
          <ac:chgData name="DANIEL ESTRADA ACEVEDO" userId="762d22d7-bf27-46d2-aa84-e8738c799aa5" providerId="ADAL" clId="{7CCFEAF7-4BEA-464A-BD6F-2069B2E84F76}" dt="2023-03-02T03:54:35.824" v="4979" actId="22"/>
          <ac:spMkLst>
            <pc:docMk/>
            <pc:sldMk cId="2100381636" sldId="300"/>
            <ac:spMk id="25" creationId="{073D6404-7EE0-F18F-7F4D-AC2C82834ABC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26" creationId="{1B4CE3D0-E9F5-5469-C831-280E5E0B579C}"/>
          </ac:spMkLst>
        </pc:spChg>
        <pc:spChg chg="add mod">
          <ac:chgData name="DANIEL ESTRADA ACEVEDO" userId="762d22d7-bf27-46d2-aa84-e8738c799aa5" providerId="ADAL" clId="{7CCFEAF7-4BEA-464A-BD6F-2069B2E84F76}" dt="2023-03-02T04:00:45.214" v="5254" actId="20577"/>
          <ac:spMkLst>
            <pc:docMk/>
            <pc:sldMk cId="2100381636" sldId="300"/>
            <ac:spMk id="27" creationId="{92CD493B-CB97-45D7-5EF6-CA770463776C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30" creationId="{354DE968-AEEF-86A2-CC8A-3B1FA01A5014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57" creationId="{F3EEF46A-EC3A-F064-E4C1-5E835F1891E8}"/>
          </ac:spMkLst>
        </pc:spChg>
        <pc:spChg chg="del">
          <ac:chgData name="DANIEL ESTRADA ACEVEDO" userId="762d22d7-bf27-46d2-aa84-e8738c799aa5" providerId="ADAL" clId="{7CCFEAF7-4BEA-464A-BD6F-2069B2E84F76}" dt="2023-03-01T22:45:35.619" v="4792" actId="478"/>
          <ac:spMkLst>
            <pc:docMk/>
            <pc:sldMk cId="2100381636" sldId="300"/>
            <ac:spMk id="58" creationId="{84CB83FB-DB82-FD2F-473B-638C4B91F13E}"/>
          </ac:spMkLst>
        </pc:spChg>
        <pc:grpChg chg="del">
          <ac:chgData name="DANIEL ESTRADA ACEVEDO" userId="762d22d7-bf27-46d2-aa84-e8738c799aa5" providerId="ADAL" clId="{7CCFEAF7-4BEA-464A-BD6F-2069B2E84F76}" dt="2023-03-01T22:45:35.619" v="4792" actId="478"/>
          <ac:grpSpMkLst>
            <pc:docMk/>
            <pc:sldMk cId="2100381636" sldId="300"/>
            <ac:grpSpMk id="35" creationId="{291E569F-E380-C3A7-AFF6-74167686B51A}"/>
          </ac:grpSpMkLst>
        </pc:grpChg>
        <pc:picChg chg="add del mod">
          <ac:chgData name="DANIEL ESTRADA ACEVEDO" userId="762d22d7-bf27-46d2-aa84-e8738c799aa5" providerId="ADAL" clId="{7CCFEAF7-4BEA-464A-BD6F-2069B2E84F76}" dt="2023-03-02T03:31:04.898" v="4903" actId="21"/>
          <ac:picMkLst>
            <pc:docMk/>
            <pc:sldMk cId="2100381636" sldId="300"/>
            <ac:picMk id="13" creationId="{41420725-891D-8C57-D46C-5A9BAEAC89D6}"/>
          </ac:picMkLst>
        </pc:picChg>
        <pc:picChg chg="add mod">
          <ac:chgData name="DANIEL ESTRADA ACEVEDO" userId="762d22d7-bf27-46d2-aa84-e8738c799aa5" providerId="ADAL" clId="{7CCFEAF7-4BEA-464A-BD6F-2069B2E84F76}" dt="2023-03-02T03:52:16.459" v="4970" actId="14100"/>
          <ac:picMkLst>
            <pc:docMk/>
            <pc:sldMk cId="2100381636" sldId="300"/>
            <ac:picMk id="1026" creationId="{CA72FB6B-1BF8-A547-0CEA-6EE68B73D7B6}"/>
          </ac:picMkLst>
        </pc:picChg>
        <pc:cxnChg chg="del">
          <ac:chgData name="DANIEL ESTRADA ACEVEDO" userId="762d22d7-bf27-46d2-aa84-e8738c799aa5" providerId="ADAL" clId="{7CCFEAF7-4BEA-464A-BD6F-2069B2E84F76}" dt="2023-03-01T22:45:35.619" v="4792" actId="478"/>
          <ac:cxnSpMkLst>
            <pc:docMk/>
            <pc:sldMk cId="2100381636" sldId="300"/>
            <ac:cxnSpMk id="21" creationId="{9AA370BC-4236-FFC2-4A17-2818BC66E376}"/>
          </ac:cxnSpMkLst>
        </pc:cxnChg>
        <pc:cxnChg chg="del">
          <ac:chgData name="DANIEL ESTRADA ACEVEDO" userId="762d22d7-bf27-46d2-aa84-e8738c799aa5" providerId="ADAL" clId="{7CCFEAF7-4BEA-464A-BD6F-2069B2E84F76}" dt="2023-03-01T22:45:35.619" v="4792" actId="478"/>
          <ac:cxnSpMkLst>
            <pc:docMk/>
            <pc:sldMk cId="2100381636" sldId="300"/>
            <ac:cxnSpMk id="41" creationId="{22FE2122-B744-A619-849B-F407819C3408}"/>
          </ac:cxnSpMkLst>
        </pc:cxnChg>
      </pc:sldChg>
      <pc:sldChg chg="addSp delSp modSp add del mod">
        <pc:chgData name="DANIEL ESTRADA ACEVEDO" userId="762d22d7-bf27-46d2-aa84-e8738c799aa5" providerId="ADAL" clId="{7CCFEAF7-4BEA-464A-BD6F-2069B2E84F76}" dt="2023-03-01T22:44:21.181" v="4786" actId="47"/>
        <pc:sldMkLst>
          <pc:docMk/>
          <pc:sldMk cId="3668223287" sldId="300"/>
        </pc:sldMkLst>
        <pc:spChg chg="del mod">
          <ac:chgData name="DANIEL ESTRADA ACEVEDO" userId="762d22d7-bf27-46d2-aa84-e8738c799aa5" providerId="ADAL" clId="{7CCFEAF7-4BEA-464A-BD6F-2069B2E84F76}" dt="2023-03-01T22:44:06.863" v="4773" actId="21"/>
          <ac:spMkLst>
            <pc:docMk/>
            <pc:sldMk cId="3668223287" sldId="300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7CCFEAF7-4BEA-464A-BD6F-2069B2E84F76}" dt="2023-03-01T22:41:59.136" v="4675" actId="478"/>
          <ac:spMkLst>
            <pc:docMk/>
            <pc:sldMk cId="3668223287" sldId="300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7CCFEAF7-4BEA-464A-BD6F-2069B2E84F76}" dt="2023-03-01T22:41:59.565" v="4676"/>
          <ac:spMkLst>
            <pc:docMk/>
            <pc:sldMk cId="3668223287" sldId="300"/>
            <ac:spMk id="23" creationId="{8E20125C-033E-1493-0C24-E5D2540E3481}"/>
          </ac:spMkLst>
        </pc:spChg>
      </pc:sldChg>
      <pc:sldChg chg="modSp add mod">
        <pc:chgData name="DANIEL ESTRADA ACEVEDO" userId="762d22d7-bf27-46d2-aa84-e8738c799aa5" providerId="ADAL" clId="{7CCFEAF7-4BEA-464A-BD6F-2069B2E84F76}" dt="2023-03-01T22:46:14.333" v="4850" actId="20577"/>
        <pc:sldMkLst>
          <pc:docMk/>
          <pc:sldMk cId="3785484929" sldId="301"/>
        </pc:sldMkLst>
        <pc:spChg chg="mod">
          <ac:chgData name="DANIEL ESTRADA ACEVEDO" userId="762d22d7-bf27-46d2-aa84-e8738c799aa5" providerId="ADAL" clId="{7CCFEAF7-4BEA-464A-BD6F-2069B2E84F76}" dt="2023-03-01T22:46:14.333" v="4850" actId="20577"/>
          <ac:spMkLst>
            <pc:docMk/>
            <pc:sldMk cId="3785484929" sldId="301"/>
            <ac:spMk id="23" creationId="{A9F318F2-14D9-CA40-6D3D-5A948960D610}"/>
          </ac:spMkLst>
        </pc:spChg>
      </pc:sldChg>
      <pc:sldChg chg="modSp add mod">
        <pc:chgData name="DANIEL ESTRADA ACEVEDO" userId="762d22d7-bf27-46d2-aa84-e8738c799aa5" providerId="ADAL" clId="{7CCFEAF7-4BEA-464A-BD6F-2069B2E84F76}" dt="2023-03-01T22:46:22.603" v="4862" actId="20577"/>
        <pc:sldMkLst>
          <pc:docMk/>
          <pc:sldMk cId="4049382030" sldId="302"/>
        </pc:sldMkLst>
        <pc:spChg chg="mod">
          <ac:chgData name="DANIEL ESTRADA ACEVEDO" userId="762d22d7-bf27-46d2-aa84-e8738c799aa5" providerId="ADAL" clId="{7CCFEAF7-4BEA-464A-BD6F-2069B2E84F76}" dt="2023-03-01T22:46:22.603" v="4862" actId="20577"/>
          <ac:spMkLst>
            <pc:docMk/>
            <pc:sldMk cId="4049382030" sldId="302"/>
            <ac:spMk id="23" creationId="{A9F318F2-14D9-CA40-6D3D-5A948960D610}"/>
          </ac:spMkLst>
        </pc:spChg>
      </pc:sldChg>
      <pc:sldChg chg="addSp delSp modSp add del">
        <pc:chgData name="DANIEL ESTRADA ACEVEDO" userId="762d22d7-bf27-46d2-aa84-e8738c799aa5" providerId="ADAL" clId="{7CCFEAF7-4BEA-464A-BD6F-2069B2E84F76}" dt="2023-03-02T04:01:26.991" v="5258" actId="47"/>
        <pc:sldMkLst>
          <pc:docMk/>
          <pc:sldMk cId="1630238577" sldId="303"/>
        </pc:sldMkLst>
        <pc:picChg chg="add del mod">
          <ac:chgData name="DANIEL ESTRADA ACEVEDO" userId="762d22d7-bf27-46d2-aa84-e8738c799aa5" providerId="ADAL" clId="{7CCFEAF7-4BEA-464A-BD6F-2069B2E84F76}" dt="2023-03-02T04:01:22.763" v="5257" actId="21"/>
          <ac:picMkLst>
            <pc:docMk/>
            <pc:sldMk cId="1630238577" sldId="303"/>
            <ac:picMk id="13" creationId="{158085D8-E414-A7FF-A5B7-6BE3067EC49E}"/>
          </ac:picMkLst>
        </pc:picChg>
      </pc:sldChg>
      <pc:sldChg chg="addSp delSp modSp add mod">
        <pc:chgData name="DANIEL ESTRADA ACEVEDO" userId="762d22d7-bf27-46d2-aa84-e8738c799aa5" providerId="ADAL" clId="{7CCFEAF7-4BEA-464A-BD6F-2069B2E84F76}" dt="2023-03-02T04:29:52.390" v="5809" actId="20577"/>
        <pc:sldMkLst>
          <pc:docMk/>
          <pc:sldMk cId="890883765" sldId="304"/>
        </pc:sldMkLst>
        <pc:spChg chg="add mod">
          <ac:chgData name="DANIEL ESTRADA ACEVEDO" userId="762d22d7-bf27-46d2-aa84-e8738c799aa5" providerId="ADAL" clId="{7CCFEAF7-4BEA-464A-BD6F-2069B2E84F76}" dt="2023-03-02T04:29:52.390" v="5809" actId="20577"/>
          <ac:spMkLst>
            <pc:docMk/>
            <pc:sldMk cId="890883765" sldId="304"/>
            <ac:spMk id="15" creationId="{1CFAEFA8-423A-0A3B-A921-0CB3EBC22EF6}"/>
          </ac:spMkLst>
        </pc:spChg>
        <pc:spChg chg="mod">
          <ac:chgData name="DANIEL ESTRADA ACEVEDO" userId="762d22d7-bf27-46d2-aa84-e8738c799aa5" providerId="ADAL" clId="{7CCFEAF7-4BEA-464A-BD6F-2069B2E84F76}" dt="2023-03-02T04:07:52.597" v="5289" actId="208"/>
          <ac:spMkLst>
            <pc:docMk/>
            <pc:sldMk cId="890883765" sldId="304"/>
            <ac:spMk id="20" creationId="{960D6B3B-A8A3-BB8D-5310-AA666984EA57}"/>
          </ac:spMkLst>
        </pc:spChg>
        <pc:spChg chg="mod">
          <ac:chgData name="DANIEL ESTRADA ACEVEDO" userId="762d22d7-bf27-46d2-aa84-e8738c799aa5" providerId="ADAL" clId="{7CCFEAF7-4BEA-464A-BD6F-2069B2E84F76}" dt="2023-03-02T04:07:47.409" v="5287" actId="208"/>
          <ac:spMkLst>
            <pc:docMk/>
            <pc:sldMk cId="890883765" sldId="304"/>
            <ac:spMk id="21" creationId="{39634ADE-652D-7C10-4093-7CC3C3227090}"/>
          </ac:spMkLst>
        </pc:spChg>
        <pc:spChg chg="mod">
          <ac:chgData name="DANIEL ESTRADA ACEVEDO" userId="762d22d7-bf27-46d2-aa84-e8738c799aa5" providerId="ADAL" clId="{7CCFEAF7-4BEA-464A-BD6F-2069B2E84F76}" dt="2023-03-02T04:29:32.950" v="5806" actId="20577"/>
          <ac:spMkLst>
            <pc:docMk/>
            <pc:sldMk cId="890883765" sldId="304"/>
            <ac:spMk id="27" creationId="{92CD493B-CB97-45D7-5EF6-CA770463776C}"/>
          </ac:spMkLst>
        </pc:spChg>
        <pc:picChg chg="add mod">
          <ac:chgData name="DANIEL ESTRADA ACEVEDO" userId="762d22d7-bf27-46d2-aa84-e8738c799aa5" providerId="ADAL" clId="{7CCFEAF7-4BEA-464A-BD6F-2069B2E84F76}" dt="2023-03-02T04:02:38.970" v="5275" actId="14100"/>
          <ac:picMkLst>
            <pc:docMk/>
            <pc:sldMk cId="890883765" sldId="304"/>
            <ac:picMk id="13" creationId="{944684EB-6D05-ED5D-615D-DA8A7C32C7E8}"/>
          </ac:picMkLst>
        </pc:picChg>
        <pc:picChg chg="del">
          <ac:chgData name="DANIEL ESTRADA ACEVEDO" userId="762d22d7-bf27-46d2-aa84-e8738c799aa5" providerId="ADAL" clId="{7CCFEAF7-4BEA-464A-BD6F-2069B2E84F76}" dt="2023-03-02T04:01:19.316" v="5256" actId="478"/>
          <ac:picMkLst>
            <pc:docMk/>
            <pc:sldMk cId="890883765" sldId="304"/>
            <ac:picMk id="1026" creationId="{CA72FB6B-1BF8-A547-0CEA-6EE68B73D7B6}"/>
          </ac:picMkLst>
        </pc:picChg>
      </pc:sldChg>
      <pc:sldChg chg="addSp delSp modSp new mod ord">
        <pc:chgData name="DANIEL ESTRADA ACEVEDO" userId="762d22d7-bf27-46d2-aa84-e8738c799aa5" providerId="ADAL" clId="{7CCFEAF7-4BEA-464A-BD6F-2069B2E84F76}" dt="2023-03-02T04:20:30.907" v="5427" actId="21"/>
        <pc:sldMkLst>
          <pc:docMk/>
          <pc:sldMk cId="4037124120" sldId="305"/>
        </pc:sldMkLst>
        <pc:spChg chg="add del">
          <ac:chgData name="DANIEL ESTRADA ACEVEDO" userId="762d22d7-bf27-46d2-aa84-e8738c799aa5" providerId="ADAL" clId="{7CCFEAF7-4BEA-464A-BD6F-2069B2E84F76}" dt="2023-03-02T04:06:16.694" v="5280" actId="22"/>
          <ac:spMkLst>
            <pc:docMk/>
            <pc:sldMk cId="4037124120" sldId="305"/>
            <ac:spMk id="3" creationId="{151B73BF-C88D-8DD3-4B66-8FBF83E19AB5}"/>
          </ac:spMkLst>
        </pc:spChg>
        <pc:spChg chg="add mod">
          <ac:chgData name="DANIEL ESTRADA ACEVEDO" userId="762d22d7-bf27-46d2-aa84-e8738c799aa5" providerId="ADAL" clId="{7CCFEAF7-4BEA-464A-BD6F-2069B2E84F76}" dt="2023-03-02T04:20:30.907" v="5427" actId="21"/>
          <ac:spMkLst>
            <pc:docMk/>
            <pc:sldMk cId="4037124120" sldId="305"/>
            <ac:spMk id="5" creationId="{EBF49829-8AF5-12E5-DD79-94725EE92E37}"/>
          </ac:spMkLst>
        </pc:spChg>
      </pc:sldChg>
      <pc:sldChg chg="new del">
        <pc:chgData name="DANIEL ESTRADA ACEVEDO" userId="762d22d7-bf27-46d2-aa84-e8738c799aa5" providerId="ADAL" clId="{7CCFEAF7-4BEA-464A-BD6F-2069B2E84F76}" dt="2023-03-02T04:31:13.560" v="5811" actId="680"/>
        <pc:sldMkLst>
          <pc:docMk/>
          <pc:sldMk cId="399666677" sldId="306"/>
        </pc:sldMkLst>
      </pc:sldChg>
      <pc:sldChg chg="addSp delSp modSp add mod">
        <pc:chgData name="DANIEL ESTRADA ACEVEDO" userId="762d22d7-bf27-46d2-aa84-e8738c799aa5" providerId="ADAL" clId="{7CCFEAF7-4BEA-464A-BD6F-2069B2E84F76}" dt="2023-03-02T05:17:38.785" v="6016" actId="20577"/>
        <pc:sldMkLst>
          <pc:docMk/>
          <pc:sldMk cId="3278815987" sldId="306"/>
        </pc:sldMkLst>
        <pc:spChg chg="add del">
          <ac:chgData name="DANIEL ESTRADA ACEVEDO" userId="762d22d7-bf27-46d2-aa84-e8738c799aa5" providerId="ADAL" clId="{7CCFEAF7-4BEA-464A-BD6F-2069B2E84F76}" dt="2023-03-02T04:58:24.515" v="5913" actId="22"/>
          <ac:spMkLst>
            <pc:docMk/>
            <pc:sldMk cId="3278815987" sldId="306"/>
            <ac:spMk id="18" creationId="{F92F74DA-8ACA-52B7-F5D5-C3B683A5147D}"/>
          </ac:spMkLst>
        </pc:spChg>
        <pc:spChg chg="mod">
          <ac:chgData name="DANIEL ESTRADA ACEVEDO" userId="762d22d7-bf27-46d2-aa84-e8738c799aa5" providerId="ADAL" clId="{7CCFEAF7-4BEA-464A-BD6F-2069B2E84F76}" dt="2023-03-02T04:32:46.995" v="5814" actId="208"/>
          <ac:spMkLst>
            <pc:docMk/>
            <pc:sldMk cId="3278815987" sldId="306"/>
            <ac:spMk id="21" creationId="{39634ADE-652D-7C10-4093-7CC3C3227090}"/>
          </ac:spMkLst>
        </pc:spChg>
        <pc:spChg chg="mod">
          <ac:chgData name="DANIEL ESTRADA ACEVEDO" userId="762d22d7-bf27-46d2-aa84-e8738c799aa5" providerId="ADAL" clId="{7CCFEAF7-4BEA-464A-BD6F-2069B2E84F76}" dt="2023-03-02T04:32:53.099" v="5816" actId="208"/>
          <ac:spMkLst>
            <pc:docMk/>
            <pc:sldMk cId="3278815987" sldId="306"/>
            <ac:spMk id="22" creationId="{0B75C9F1-6C11-F136-E00C-A8D11DD00489}"/>
          </ac:spMkLst>
        </pc:spChg>
        <pc:spChg chg="add del mod">
          <ac:chgData name="DANIEL ESTRADA ACEVEDO" userId="762d22d7-bf27-46d2-aa84-e8738c799aa5" providerId="ADAL" clId="{7CCFEAF7-4BEA-464A-BD6F-2069B2E84F76}" dt="2023-03-02T05:16:12.046" v="5973" actId="478"/>
          <ac:spMkLst>
            <pc:docMk/>
            <pc:sldMk cId="3278815987" sldId="306"/>
            <ac:spMk id="24" creationId="{437DDAEB-DACA-2AEB-8AB5-785D027897B1}"/>
          </ac:spMkLst>
        </pc:spChg>
        <pc:spChg chg="mod ord">
          <ac:chgData name="DANIEL ESTRADA ACEVEDO" userId="762d22d7-bf27-46d2-aa84-e8738c799aa5" providerId="ADAL" clId="{7CCFEAF7-4BEA-464A-BD6F-2069B2E84F76}" dt="2023-03-02T05:17:38.785" v="6016" actId="20577"/>
          <ac:spMkLst>
            <pc:docMk/>
            <pc:sldMk cId="3278815987" sldId="306"/>
            <ac:spMk id="27" creationId="{92CD493B-CB97-45D7-5EF6-CA770463776C}"/>
          </ac:spMkLst>
        </pc:spChg>
        <pc:picChg chg="del">
          <ac:chgData name="DANIEL ESTRADA ACEVEDO" userId="762d22d7-bf27-46d2-aa84-e8738c799aa5" providerId="ADAL" clId="{7CCFEAF7-4BEA-464A-BD6F-2069B2E84F76}" dt="2023-03-02T04:32:54.948" v="5817" actId="478"/>
          <ac:picMkLst>
            <pc:docMk/>
            <pc:sldMk cId="3278815987" sldId="306"/>
            <ac:picMk id="13" creationId="{944684EB-6D05-ED5D-615D-DA8A7C32C7E8}"/>
          </ac:picMkLst>
        </pc:picChg>
        <pc:picChg chg="add del mod">
          <ac:chgData name="DANIEL ESTRADA ACEVEDO" userId="762d22d7-bf27-46d2-aa84-e8738c799aa5" providerId="ADAL" clId="{7CCFEAF7-4BEA-464A-BD6F-2069B2E84F76}" dt="2023-03-02T05:13:21.561" v="5951" actId="478"/>
          <ac:picMkLst>
            <pc:docMk/>
            <pc:sldMk cId="3278815987" sldId="306"/>
            <ac:picMk id="26" creationId="{822E5973-8BE9-3EAE-97D9-980D0C2A964A}"/>
          </ac:picMkLst>
        </pc:picChg>
        <pc:picChg chg="add del mod">
          <ac:chgData name="DANIEL ESTRADA ACEVEDO" userId="762d22d7-bf27-46d2-aa84-e8738c799aa5" providerId="ADAL" clId="{7CCFEAF7-4BEA-464A-BD6F-2069B2E84F76}" dt="2023-03-02T05:15:55.380" v="5971" actId="478"/>
          <ac:picMkLst>
            <pc:docMk/>
            <pc:sldMk cId="3278815987" sldId="306"/>
            <ac:picMk id="28" creationId="{D67BB0AE-34F3-36B2-4953-CE09E7E2CE2B}"/>
          </ac:picMkLst>
        </pc:picChg>
        <pc:picChg chg="add del mod">
          <ac:chgData name="DANIEL ESTRADA ACEVEDO" userId="762d22d7-bf27-46d2-aa84-e8738c799aa5" providerId="ADAL" clId="{7CCFEAF7-4BEA-464A-BD6F-2069B2E84F76}" dt="2023-03-02T05:12:30.226" v="5949"/>
          <ac:picMkLst>
            <pc:docMk/>
            <pc:sldMk cId="3278815987" sldId="306"/>
            <ac:picMk id="29" creationId="{09FF48B4-74EA-C7D4-0D03-4715F381FF5D}"/>
          </ac:picMkLst>
        </pc:picChg>
        <pc:picChg chg="add mod">
          <ac:chgData name="DANIEL ESTRADA ACEVEDO" userId="762d22d7-bf27-46d2-aa84-e8738c799aa5" providerId="ADAL" clId="{7CCFEAF7-4BEA-464A-BD6F-2069B2E84F76}" dt="2023-03-02T05:17:28.613" v="6013" actId="1076"/>
          <ac:picMkLst>
            <pc:docMk/>
            <pc:sldMk cId="3278815987" sldId="306"/>
            <ac:picMk id="31" creationId="{960D1104-230A-ACEF-656E-18F1BF76856C}"/>
          </ac:picMkLst>
        </pc:picChg>
        <pc:picChg chg="add mod">
          <ac:chgData name="DANIEL ESTRADA ACEVEDO" userId="762d22d7-bf27-46d2-aa84-e8738c799aa5" providerId="ADAL" clId="{7CCFEAF7-4BEA-464A-BD6F-2069B2E84F76}" dt="2023-03-02T05:17:28.613" v="6013" actId="1076"/>
          <ac:picMkLst>
            <pc:docMk/>
            <pc:sldMk cId="3278815987" sldId="306"/>
            <ac:picMk id="2049" creationId="{37ED0EBE-3F4F-8B84-D4C4-1EE8E4D5E95A}"/>
          </ac:picMkLst>
        </pc:picChg>
        <pc:picChg chg="add del mod">
          <ac:chgData name="DANIEL ESTRADA ACEVEDO" userId="762d22d7-bf27-46d2-aa84-e8738c799aa5" providerId="ADAL" clId="{7CCFEAF7-4BEA-464A-BD6F-2069B2E84F76}" dt="2023-03-02T05:17:28.613" v="6013" actId="1076"/>
          <ac:picMkLst>
            <pc:docMk/>
            <pc:sldMk cId="3278815987" sldId="306"/>
            <ac:picMk id="2050" creationId="{CFAC5F0F-3209-9567-7253-2CF7006A414A}"/>
          </ac:picMkLst>
        </pc:picChg>
        <pc:picChg chg="add del mod">
          <ac:chgData name="DANIEL ESTRADA ACEVEDO" userId="762d22d7-bf27-46d2-aa84-e8738c799aa5" providerId="ADAL" clId="{7CCFEAF7-4BEA-464A-BD6F-2069B2E84F76}" dt="2023-03-02T04:58:47.281" v="5920" actId="478"/>
          <ac:picMkLst>
            <pc:docMk/>
            <pc:sldMk cId="3278815987" sldId="306"/>
            <ac:picMk id="2052" creationId="{273F63D1-9B54-E4A4-F91D-93B75DD88043}"/>
          </ac:picMkLst>
        </pc:picChg>
        <pc:picChg chg="add del mod">
          <ac:chgData name="DANIEL ESTRADA ACEVEDO" userId="762d22d7-bf27-46d2-aa84-e8738c799aa5" providerId="ADAL" clId="{7CCFEAF7-4BEA-464A-BD6F-2069B2E84F76}" dt="2023-03-02T05:12:06.968" v="5946" actId="21"/>
          <ac:picMkLst>
            <pc:docMk/>
            <pc:sldMk cId="3278815987" sldId="306"/>
            <ac:picMk id="2054" creationId="{C1351EEE-4642-D932-54E5-E0B873B441A5}"/>
          </ac:picMkLst>
        </pc:picChg>
      </pc:sldChg>
    </pc:docChg>
  </pc:docChgLst>
  <pc:docChgLst>
    <pc:chgData name="DANIEL ESTRADA ACEVEDO" userId="762d22d7-bf27-46d2-aa84-e8738c799aa5" providerId="ADAL" clId="{43106267-4433-428C-BE88-D9F951850AFE}"/>
    <pc:docChg chg="undo custSel addSld delSld modSld">
      <pc:chgData name="DANIEL ESTRADA ACEVEDO" userId="762d22d7-bf27-46d2-aa84-e8738c799aa5" providerId="ADAL" clId="{43106267-4433-428C-BE88-D9F951850AFE}" dt="2023-05-27T11:13:15.353" v="3162" actId="20577"/>
      <pc:docMkLst>
        <pc:docMk/>
      </pc:docMkLst>
      <pc:sldChg chg="modSp mod">
        <pc:chgData name="DANIEL ESTRADA ACEVEDO" userId="762d22d7-bf27-46d2-aa84-e8738c799aa5" providerId="ADAL" clId="{43106267-4433-428C-BE88-D9F951850AFE}" dt="2023-05-27T11:13:15.353" v="3162" actId="20577"/>
        <pc:sldMkLst>
          <pc:docMk/>
          <pc:sldMk cId="1322729816" sldId="263"/>
        </pc:sldMkLst>
        <pc:spChg chg="mod">
          <ac:chgData name="DANIEL ESTRADA ACEVEDO" userId="762d22d7-bf27-46d2-aa84-e8738c799aa5" providerId="ADAL" clId="{43106267-4433-428C-BE88-D9F951850AFE}" dt="2023-05-27T11:13:15.353" v="3162" actId="20577"/>
          <ac:spMkLst>
            <pc:docMk/>
            <pc:sldMk cId="1322729816" sldId="263"/>
            <ac:spMk id="4" creationId="{38AF8231-328F-4F94-B860-6C6C7ECE1DA5}"/>
          </ac:spMkLst>
        </pc:spChg>
      </pc:sldChg>
      <pc:sldChg chg="modSp mod">
        <pc:chgData name="DANIEL ESTRADA ACEVEDO" userId="762d22d7-bf27-46d2-aa84-e8738c799aa5" providerId="ADAL" clId="{43106267-4433-428C-BE88-D9F951850AFE}" dt="2023-05-27T11:12:49.898" v="3155"/>
        <pc:sldMkLst>
          <pc:docMk/>
          <pc:sldMk cId="3977875092" sldId="291"/>
        </pc:sldMkLst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3977875092" sldId="291"/>
            <ac:spMk id="6" creationId="{A3FCB4DE-5A65-D374-CCC9-F1A122C779BF}"/>
          </ac:spMkLst>
        </pc:spChg>
        <pc:spChg chg="mod">
          <ac:chgData name="DANIEL ESTRADA ACEVEDO" userId="762d22d7-bf27-46d2-aa84-e8738c799aa5" providerId="ADAL" clId="{43106267-4433-428C-BE88-D9F951850AFE}" dt="2023-05-27T09:42:20.878" v="259" actId="20577"/>
          <ac:spMkLst>
            <pc:docMk/>
            <pc:sldMk cId="3977875092" sldId="291"/>
            <ac:spMk id="8" creationId="{2091E5E8-5AE3-DF80-16B2-1A1E11F4E0EA}"/>
          </ac:spMkLst>
        </pc:spChg>
      </pc:sldChg>
      <pc:sldChg chg="del">
        <pc:chgData name="DANIEL ESTRADA ACEVEDO" userId="762d22d7-bf27-46d2-aa84-e8738c799aa5" providerId="ADAL" clId="{43106267-4433-428C-BE88-D9F951850AFE}" dt="2023-05-26T21:05:13.532" v="124" actId="47"/>
        <pc:sldMkLst>
          <pc:docMk/>
          <pc:sldMk cId="3277593393" sldId="293"/>
        </pc:sldMkLst>
      </pc:sldChg>
      <pc:sldChg chg="del">
        <pc:chgData name="DANIEL ESTRADA ACEVEDO" userId="762d22d7-bf27-46d2-aa84-e8738c799aa5" providerId="ADAL" clId="{43106267-4433-428C-BE88-D9F951850AFE}" dt="2023-05-27T11:09:54.213" v="3071" actId="47"/>
        <pc:sldMkLst>
          <pc:docMk/>
          <pc:sldMk cId="1526685688" sldId="294"/>
        </pc:sldMkLst>
      </pc:sldChg>
      <pc:sldChg chg="addSp delSp modSp mod modAnim">
        <pc:chgData name="DANIEL ESTRADA ACEVEDO" userId="762d22d7-bf27-46d2-aa84-e8738c799aa5" providerId="ADAL" clId="{43106267-4433-428C-BE88-D9F951850AFE}" dt="2023-05-27T11:12:49.898" v="3155"/>
        <pc:sldMkLst>
          <pc:docMk/>
          <pc:sldMk cId="3153020388" sldId="295"/>
        </pc:sldMkLst>
        <pc:spChg chg="del mod">
          <ac:chgData name="DANIEL ESTRADA ACEVEDO" userId="762d22d7-bf27-46d2-aa84-e8738c799aa5" providerId="ADAL" clId="{43106267-4433-428C-BE88-D9F951850AFE}" dt="2023-05-27T10:44:08.816" v="2240" actId="478"/>
          <ac:spMkLst>
            <pc:docMk/>
            <pc:sldMk cId="3153020388" sldId="295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43106267-4433-428C-BE88-D9F951850AFE}" dt="2023-05-27T10:44:08.816" v="2240" actId="478"/>
          <ac:spMkLst>
            <pc:docMk/>
            <pc:sldMk cId="3153020388" sldId="295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3153020388" sldId="295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43106267-4433-428C-BE88-D9F951850AFE}" dt="2023-05-27T10:44:08.816" v="2240" actId="478"/>
          <ac:spMkLst>
            <pc:docMk/>
            <pc:sldMk cId="3153020388" sldId="295"/>
            <ac:spMk id="10" creationId="{3885F764-2AF9-29B6-B8AE-881DC1D15617}"/>
          </ac:spMkLst>
        </pc:spChg>
        <pc:spChg chg="del mod">
          <ac:chgData name="DANIEL ESTRADA ACEVEDO" userId="762d22d7-bf27-46d2-aa84-e8738c799aa5" providerId="ADAL" clId="{43106267-4433-428C-BE88-D9F951850AFE}" dt="2023-05-27T10:44:08.816" v="2240" actId="478"/>
          <ac:spMkLst>
            <pc:docMk/>
            <pc:sldMk cId="3153020388" sldId="295"/>
            <ac:spMk id="13" creationId="{90047158-AD04-6E7E-D740-9288446EFBF6}"/>
          </ac:spMkLst>
        </pc:spChg>
        <pc:spChg chg="add mod">
          <ac:chgData name="DANIEL ESTRADA ACEVEDO" userId="762d22d7-bf27-46d2-aa84-e8738c799aa5" providerId="ADAL" clId="{43106267-4433-428C-BE88-D9F951850AFE}" dt="2023-05-27T09:57:10.045" v="629" actId="404"/>
          <ac:spMkLst>
            <pc:docMk/>
            <pc:sldMk cId="3153020388" sldId="295"/>
            <ac:spMk id="14" creationId="{96B9DC7A-FAB2-1788-2E1F-1F76519634B1}"/>
          </ac:spMkLst>
        </pc:spChg>
        <pc:spChg chg="mod">
          <ac:chgData name="DANIEL ESTRADA ACEVEDO" userId="762d22d7-bf27-46d2-aa84-e8738c799aa5" providerId="ADAL" clId="{43106267-4433-428C-BE88-D9F951850AFE}" dt="2023-05-26T21:06:10.388" v="223" actId="1036"/>
          <ac:spMkLst>
            <pc:docMk/>
            <pc:sldMk cId="3153020388" sldId="295"/>
            <ac:spMk id="16" creationId="{930A227C-DD3D-EEA6-25A1-D74FCA93B521}"/>
          </ac:spMkLst>
        </pc:spChg>
        <pc:spChg chg="mod">
          <ac:chgData name="DANIEL ESTRADA ACEVEDO" userId="762d22d7-bf27-46d2-aa84-e8738c799aa5" providerId="ADAL" clId="{43106267-4433-428C-BE88-D9F951850AFE}" dt="2023-05-27T09:45:44.402" v="333" actId="207"/>
          <ac:spMkLst>
            <pc:docMk/>
            <pc:sldMk cId="3153020388" sldId="295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43106267-4433-428C-BE88-D9F951850AFE}" dt="2023-05-27T09:57:47.710" v="658" actId="14100"/>
          <ac:spMkLst>
            <pc:docMk/>
            <pc:sldMk cId="3153020388" sldId="295"/>
            <ac:spMk id="20" creationId="{1752ACF3-8AEE-8F14-EAC6-FB5EF2430FB5}"/>
          </ac:spMkLst>
        </pc:spChg>
        <pc:spChg chg="del">
          <ac:chgData name="DANIEL ESTRADA ACEVEDO" userId="762d22d7-bf27-46d2-aa84-e8738c799aa5" providerId="ADAL" clId="{43106267-4433-428C-BE88-D9F951850AFE}" dt="2023-05-26T21:08:13.766" v="245" actId="478"/>
          <ac:spMkLst>
            <pc:docMk/>
            <pc:sldMk cId="3153020388" sldId="295"/>
            <ac:spMk id="20" creationId="{E920F591-FAF0-FEBC-304B-4C34F84B11F1}"/>
          </ac:spMkLst>
        </pc:spChg>
        <pc:spChg chg="add mod">
          <ac:chgData name="DANIEL ESTRADA ACEVEDO" userId="762d22d7-bf27-46d2-aa84-e8738c799aa5" providerId="ADAL" clId="{43106267-4433-428C-BE88-D9F951850AFE}" dt="2023-05-27T09:58:12.184" v="668" actId="20577"/>
          <ac:spMkLst>
            <pc:docMk/>
            <pc:sldMk cId="3153020388" sldId="295"/>
            <ac:spMk id="21" creationId="{C310C646-740B-9A64-591A-A629966B68A3}"/>
          </ac:spMkLst>
        </pc:spChg>
        <pc:spChg chg="add mod">
          <ac:chgData name="DANIEL ESTRADA ACEVEDO" userId="762d22d7-bf27-46d2-aa84-e8738c799aa5" providerId="ADAL" clId="{43106267-4433-428C-BE88-D9F951850AFE}" dt="2023-05-27T10:44:09.074" v="2241"/>
          <ac:spMkLst>
            <pc:docMk/>
            <pc:sldMk cId="3153020388" sldId="295"/>
            <ac:spMk id="22" creationId="{DB51378B-7D8E-AE93-AA36-9051B961D50A}"/>
          </ac:spMkLst>
        </pc:spChg>
        <pc:spChg chg="add mod">
          <ac:chgData name="DANIEL ESTRADA ACEVEDO" userId="762d22d7-bf27-46d2-aa84-e8738c799aa5" providerId="ADAL" clId="{43106267-4433-428C-BE88-D9F951850AFE}" dt="2023-05-27T10:44:09.074" v="2241"/>
          <ac:spMkLst>
            <pc:docMk/>
            <pc:sldMk cId="3153020388" sldId="295"/>
            <ac:spMk id="23" creationId="{CECC9AD4-1C8B-C833-C044-30619D23CD0C}"/>
          </ac:spMkLst>
        </pc:spChg>
        <pc:spChg chg="add mod">
          <ac:chgData name="DANIEL ESTRADA ACEVEDO" userId="762d22d7-bf27-46d2-aa84-e8738c799aa5" providerId="ADAL" clId="{43106267-4433-428C-BE88-D9F951850AFE}" dt="2023-05-27T10:44:09.074" v="2241"/>
          <ac:spMkLst>
            <pc:docMk/>
            <pc:sldMk cId="3153020388" sldId="295"/>
            <ac:spMk id="24" creationId="{4BF27893-5635-6D7D-214F-BEFC293CC2D5}"/>
          </ac:spMkLst>
        </pc:spChg>
        <pc:spChg chg="del">
          <ac:chgData name="DANIEL ESTRADA ACEVEDO" userId="762d22d7-bf27-46d2-aa84-e8738c799aa5" providerId="ADAL" clId="{43106267-4433-428C-BE88-D9F951850AFE}" dt="2023-05-26T21:08:10.269" v="244" actId="478"/>
          <ac:spMkLst>
            <pc:docMk/>
            <pc:sldMk cId="3153020388" sldId="295"/>
            <ac:spMk id="24" creationId="{7F6A5FDC-439D-5D07-607F-7CE3834F80EC}"/>
          </ac:spMkLst>
        </pc:spChg>
        <pc:spChg chg="add mod">
          <ac:chgData name="DANIEL ESTRADA ACEVEDO" userId="762d22d7-bf27-46d2-aa84-e8738c799aa5" providerId="ADAL" clId="{43106267-4433-428C-BE88-D9F951850AFE}" dt="2023-05-27T10:44:09.074" v="2241"/>
          <ac:spMkLst>
            <pc:docMk/>
            <pc:sldMk cId="3153020388" sldId="295"/>
            <ac:spMk id="25" creationId="{C2E09602-D6EA-B8F9-01AA-DD577663856E}"/>
          </ac:spMkLst>
        </pc:spChg>
        <pc:grpChg chg="del">
          <ac:chgData name="DANIEL ESTRADA ACEVEDO" userId="762d22d7-bf27-46d2-aa84-e8738c799aa5" providerId="ADAL" clId="{43106267-4433-428C-BE88-D9F951850AFE}" dt="2023-05-26T21:08:13.766" v="245" actId="478"/>
          <ac:grpSpMkLst>
            <pc:docMk/>
            <pc:sldMk cId="3153020388" sldId="295"/>
            <ac:grpSpMk id="15" creationId="{9C4678B1-DE59-D5E5-E027-83B4D944CD9F}"/>
          </ac:grpSpMkLst>
        </pc:grpChg>
        <pc:grpChg chg="del">
          <ac:chgData name="DANIEL ESTRADA ACEVEDO" userId="762d22d7-bf27-46d2-aa84-e8738c799aa5" providerId="ADAL" clId="{43106267-4433-428C-BE88-D9F951850AFE}" dt="2023-05-26T21:08:10.269" v="244" actId="478"/>
          <ac:grpSpMkLst>
            <pc:docMk/>
            <pc:sldMk cId="3153020388" sldId="295"/>
            <ac:grpSpMk id="23" creationId="{F10EDDB5-1558-8640-71CA-EDB9938A9D40}"/>
          </ac:grpSpMkLst>
        </pc:grpChg>
        <pc:picChg chg="add mod">
          <ac:chgData name="DANIEL ESTRADA ACEVEDO" userId="762d22d7-bf27-46d2-aa84-e8738c799aa5" providerId="ADAL" clId="{43106267-4433-428C-BE88-D9F951850AFE}" dt="2023-05-27T09:57:03.680" v="627" actId="1076"/>
          <ac:picMkLst>
            <pc:docMk/>
            <pc:sldMk cId="3153020388" sldId="295"/>
            <ac:picMk id="12" creationId="{54B21C0C-08F4-9122-EF6A-BEEAB739E103}"/>
          </ac:picMkLst>
        </pc:picChg>
        <pc:picChg chg="add mod">
          <ac:chgData name="DANIEL ESTRADA ACEVEDO" userId="762d22d7-bf27-46d2-aa84-e8738c799aa5" providerId="ADAL" clId="{43106267-4433-428C-BE88-D9F951850AFE}" dt="2023-05-27T09:57:06.187" v="628" actId="1076"/>
          <ac:picMkLst>
            <pc:docMk/>
            <pc:sldMk cId="3153020388" sldId="295"/>
            <ac:picMk id="19" creationId="{EE9AEB35-DB45-9F86-90DE-0AF085072820}"/>
          </ac:picMkLst>
        </pc:picChg>
        <pc:picChg chg="del">
          <ac:chgData name="DANIEL ESTRADA ACEVEDO" userId="762d22d7-bf27-46d2-aa84-e8738c799aa5" providerId="ADAL" clId="{43106267-4433-428C-BE88-D9F951850AFE}" dt="2023-05-26T21:08:10.269" v="244" actId="478"/>
          <ac:picMkLst>
            <pc:docMk/>
            <pc:sldMk cId="3153020388" sldId="295"/>
            <ac:picMk id="2050" creationId="{16B8E9D4-0146-9214-61DE-B3F977D1283A}"/>
          </ac:picMkLst>
        </pc:picChg>
      </pc:sldChg>
      <pc:sldChg chg="del">
        <pc:chgData name="DANIEL ESTRADA ACEVEDO" userId="762d22d7-bf27-46d2-aa84-e8738c799aa5" providerId="ADAL" clId="{43106267-4433-428C-BE88-D9F951850AFE}" dt="2023-05-27T11:09:54.653" v="3072" actId="47"/>
        <pc:sldMkLst>
          <pc:docMk/>
          <pc:sldMk cId="2100381636" sldId="300"/>
        </pc:sldMkLst>
      </pc:sldChg>
      <pc:sldChg chg="del">
        <pc:chgData name="DANIEL ESTRADA ACEVEDO" userId="762d22d7-bf27-46d2-aa84-e8738c799aa5" providerId="ADAL" clId="{43106267-4433-428C-BE88-D9F951850AFE}" dt="2023-05-27T11:09:55.902" v="3075" actId="47"/>
        <pc:sldMkLst>
          <pc:docMk/>
          <pc:sldMk cId="3785484929" sldId="301"/>
        </pc:sldMkLst>
      </pc:sldChg>
      <pc:sldChg chg="del">
        <pc:chgData name="DANIEL ESTRADA ACEVEDO" userId="762d22d7-bf27-46d2-aa84-e8738c799aa5" providerId="ADAL" clId="{43106267-4433-428C-BE88-D9F951850AFE}" dt="2023-05-27T11:09:57.694" v="3079" actId="47"/>
        <pc:sldMkLst>
          <pc:docMk/>
          <pc:sldMk cId="4049382030" sldId="302"/>
        </pc:sldMkLst>
      </pc:sldChg>
      <pc:sldChg chg="del">
        <pc:chgData name="DANIEL ESTRADA ACEVEDO" userId="762d22d7-bf27-46d2-aa84-e8738c799aa5" providerId="ADAL" clId="{43106267-4433-428C-BE88-D9F951850AFE}" dt="2023-05-27T11:09:55.107" v="3073" actId="47"/>
        <pc:sldMkLst>
          <pc:docMk/>
          <pc:sldMk cId="890883765" sldId="304"/>
        </pc:sldMkLst>
      </pc:sldChg>
      <pc:sldChg chg="del">
        <pc:chgData name="DANIEL ESTRADA ACEVEDO" userId="762d22d7-bf27-46d2-aa84-e8738c799aa5" providerId="ADAL" clId="{43106267-4433-428C-BE88-D9F951850AFE}" dt="2023-05-27T11:09:55.443" v="3074" actId="47"/>
        <pc:sldMkLst>
          <pc:docMk/>
          <pc:sldMk cId="3278815987" sldId="306"/>
        </pc:sldMkLst>
      </pc:sldChg>
      <pc:sldChg chg="del">
        <pc:chgData name="DANIEL ESTRADA ACEVEDO" userId="762d22d7-bf27-46d2-aa84-e8738c799aa5" providerId="ADAL" clId="{43106267-4433-428C-BE88-D9F951850AFE}" dt="2023-05-27T11:09:53.515" v="3069" actId="47"/>
        <pc:sldMkLst>
          <pc:docMk/>
          <pc:sldMk cId="702031477" sldId="310"/>
        </pc:sldMkLst>
      </pc:sldChg>
      <pc:sldChg chg="del">
        <pc:chgData name="DANIEL ESTRADA ACEVEDO" userId="762d22d7-bf27-46d2-aa84-e8738c799aa5" providerId="ADAL" clId="{43106267-4433-428C-BE88-D9F951850AFE}" dt="2023-05-27T11:09:54.007" v="3070" actId="47"/>
        <pc:sldMkLst>
          <pc:docMk/>
          <pc:sldMk cId="1101627682" sldId="311"/>
        </pc:sldMkLst>
      </pc:sldChg>
      <pc:sldChg chg="del">
        <pc:chgData name="DANIEL ESTRADA ACEVEDO" userId="762d22d7-bf27-46d2-aa84-e8738c799aa5" providerId="ADAL" clId="{43106267-4433-428C-BE88-D9F951850AFE}" dt="2023-05-27T11:09:56.207" v="3076" actId="47"/>
        <pc:sldMkLst>
          <pc:docMk/>
          <pc:sldMk cId="2851314157" sldId="313"/>
        </pc:sldMkLst>
      </pc:sldChg>
      <pc:sldChg chg="del">
        <pc:chgData name="DANIEL ESTRADA ACEVEDO" userId="762d22d7-bf27-46d2-aa84-e8738c799aa5" providerId="ADAL" clId="{43106267-4433-428C-BE88-D9F951850AFE}" dt="2023-05-27T11:09:56.585" v="3077" actId="47"/>
        <pc:sldMkLst>
          <pc:docMk/>
          <pc:sldMk cId="1334466019" sldId="314"/>
        </pc:sldMkLst>
      </pc:sldChg>
      <pc:sldChg chg="del">
        <pc:chgData name="DANIEL ESTRADA ACEVEDO" userId="762d22d7-bf27-46d2-aa84-e8738c799aa5" providerId="ADAL" clId="{43106267-4433-428C-BE88-D9F951850AFE}" dt="2023-05-27T11:09:57.257" v="3078" actId="47"/>
        <pc:sldMkLst>
          <pc:docMk/>
          <pc:sldMk cId="26401471" sldId="315"/>
        </pc:sldMkLst>
      </pc:sldChg>
      <pc:sldChg chg="del">
        <pc:chgData name="DANIEL ESTRADA ACEVEDO" userId="762d22d7-bf27-46d2-aa84-e8738c799aa5" providerId="ADAL" clId="{43106267-4433-428C-BE88-D9F951850AFE}" dt="2023-05-27T11:09:58.116" v="3080" actId="47"/>
        <pc:sldMkLst>
          <pc:docMk/>
          <pc:sldMk cId="3583187636" sldId="316"/>
        </pc:sldMkLst>
      </pc:sldChg>
      <pc:sldChg chg="del">
        <pc:chgData name="DANIEL ESTRADA ACEVEDO" userId="762d22d7-bf27-46d2-aa84-e8738c799aa5" providerId="ADAL" clId="{43106267-4433-428C-BE88-D9F951850AFE}" dt="2023-05-27T11:09:58.382" v="3081" actId="47"/>
        <pc:sldMkLst>
          <pc:docMk/>
          <pc:sldMk cId="3498882406" sldId="317"/>
        </pc:sldMkLst>
      </pc:sldChg>
      <pc:sldChg chg="del">
        <pc:chgData name="DANIEL ESTRADA ACEVEDO" userId="762d22d7-bf27-46d2-aa84-e8738c799aa5" providerId="ADAL" clId="{43106267-4433-428C-BE88-D9F951850AFE}" dt="2023-05-27T11:09:58.553" v="3082" actId="47"/>
        <pc:sldMkLst>
          <pc:docMk/>
          <pc:sldMk cId="3283076983" sldId="318"/>
        </pc:sldMkLst>
      </pc:sldChg>
      <pc:sldChg chg="del">
        <pc:chgData name="DANIEL ESTRADA ACEVEDO" userId="762d22d7-bf27-46d2-aa84-e8738c799aa5" providerId="ADAL" clId="{43106267-4433-428C-BE88-D9F951850AFE}" dt="2023-05-27T11:09:59.088" v="3083" actId="47"/>
        <pc:sldMkLst>
          <pc:docMk/>
          <pc:sldMk cId="2838270274" sldId="319"/>
        </pc:sldMkLst>
      </pc:sldChg>
      <pc:sldChg chg="del">
        <pc:chgData name="DANIEL ESTRADA ACEVEDO" userId="762d22d7-bf27-46d2-aa84-e8738c799aa5" providerId="ADAL" clId="{43106267-4433-428C-BE88-D9F951850AFE}" dt="2023-05-27T11:09:59.334" v="3084" actId="47"/>
        <pc:sldMkLst>
          <pc:docMk/>
          <pc:sldMk cId="682292400" sldId="320"/>
        </pc:sldMkLst>
      </pc:sldChg>
      <pc:sldChg chg="del">
        <pc:chgData name="DANIEL ESTRADA ACEVEDO" userId="762d22d7-bf27-46d2-aa84-e8738c799aa5" providerId="ADAL" clId="{43106267-4433-428C-BE88-D9F951850AFE}" dt="2023-05-27T11:09:59.552" v="3085" actId="47"/>
        <pc:sldMkLst>
          <pc:docMk/>
          <pc:sldMk cId="1772376589" sldId="321"/>
        </pc:sldMkLst>
      </pc:sldChg>
      <pc:sldChg chg="del">
        <pc:chgData name="DANIEL ESTRADA ACEVEDO" userId="762d22d7-bf27-46d2-aa84-e8738c799aa5" providerId="ADAL" clId="{43106267-4433-428C-BE88-D9F951850AFE}" dt="2023-05-27T11:09:59.878" v="3086" actId="47"/>
        <pc:sldMkLst>
          <pc:docMk/>
          <pc:sldMk cId="3963207333" sldId="322"/>
        </pc:sldMkLst>
      </pc:sldChg>
      <pc:sldChg chg="del">
        <pc:chgData name="DANIEL ESTRADA ACEVEDO" userId="762d22d7-bf27-46d2-aa84-e8738c799aa5" providerId="ADAL" clId="{43106267-4433-428C-BE88-D9F951850AFE}" dt="2023-05-27T11:10:00.167" v="3087" actId="47"/>
        <pc:sldMkLst>
          <pc:docMk/>
          <pc:sldMk cId="852976159" sldId="323"/>
        </pc:sldMkLst>
      </pc:sldChg>
      <pc:sldChg chg="del">
        <pc:chgData name="DANIEL ESTRADA ACEVEDO" userId="762d22d7-bf27-46d2-aa84-e8738c799aa5" providerId="ADAL" clId="{43106267-4433-428C-BE88-D9F951850AFE}" dt="2023-05-27T11:10:00.653" v="3088" actId="47"/>
        <pc:sldMkLst>
          <pc:docMk/>
          <pc:sldMk cId="586288295" sldId="324"/>
        </pc:sldMkLst>
      </pc:sldChg>
      <pc:sldChg chg="del">
        <pc:chgData name="DANIEL ESTRADA ACEVEDO" userId="762d22d7-bf27-46d2-aa84-e8738c799aa5" providerId="ADAL" clId="{43106267-4433-428C-BE88-D9F951850AFE}" dt="2023-05-27T11:10:01.010" v="3089" actId="47"/>
        <pc:sldMkLst>
          <pc:docMk/>
          <pc:sldMk cId="4116289375" sldId="325"/>
        </pc:sldMkLst>
      </pc:sldChg>
      <pc:sldChg chg="del">
        <pc:chgData name="DANIEL ESTRADA ACEVEDO" userId="762d22d7-bf27-46d2-aa84-e8738c799aa5" providerId="ADAL" clId="{43106267-4433-428C-BE88-D9F951850AFE}" dt="2023-05-27T11:10:01.781" v="3090" actId="47"/>
        <pc:sldMkLst>
          <pc:docMk/>
          <pc:sldMk cId="1453052781" sldId="326"/>
        </pc:sldMkLst>
      </pc:sldChg>
      <pc:sldChg chg="del">
        <pc:chgData name="DANIEL ESTRADA ACEVEDO" userId="762d22d7-bf27-46d2-aa84-e8738c799aa5" providerId="ADAL" clId="{43106267-4433-428C-BE88-D9F951850AFE}" dt="2023-05-27T11:10:02.244" v="3091" actId="47"/>
        <pc:sldMkLst>
          <pc:docMk/>
          <pc:sldMk cId="658367903" sldId="327"/>
        </pc:sldMkLst>
      </pc:sldChg>
      <pc:sldChg chg="del">
        <pc:chgData name="DANIEL ESTRADA ACEVEDO" userId="762d22d7-bf27-46d2-aa84-e8738c799aa5" providerId="ADAL" clId="{43106267-4433-428C-BE88-D9F951850AFE}" dt="2023-05-27T11:10:03.552" v="3092" actId="47"/>
        <pc:sldMkLst>
          <pc:docMk/>
          <pc:sldMk cId="3526021016" sldId="329"/>
        </pc:sldMkLst>
      </pc:sldChg>
      <pc:sldChg chg="del">
        <pc:chgData name="DANIEL ESTRADA ACEVEDO" userId="762d22d7-bf27-46d2-aa84-e8738c799aa5" providerId="ADAL" clId="{43106267-4433-428C-BE88-D9F951850AFE}" dt="2023-05-27T11:10:04.082" v="3093" actId="47"/>
        <pc:sldMkLst>
          <pc:docMk/>
          <pc:sldMk cId="2811427313" sldId="330"/>
        </pc:sldMkLst>
      </pc:sldChg>
      <pc:sldChg chg="addSp delSp modSp add mod">
        <pc:chgData name="DANIEL ESTRADA ACEVEDO" userId="762d22d7-bf27-46d2-aa84-e8738c799aa5" providerId="ADAL" clId="{43106267-4433-428C-BE88-D9F951850AFE}" dt="2023-05-27T11:12:49.898" v="3155"/>
        <pc:sldMkLst>
          <pc:docMk/>
          <pc:sldMk cId="793474324" sldId="331"/>
        </pc:sldMkLst>
        <pc:spChg chg="del">
          <ac:chgData name="DANIEL ESTRADA ACEVEDO" userId="762d22d7-bf27-46d2-aa84-e8738c799aa5" providerId="ADAL" clId="{43106267-4433-428C-BE88-D9F951850AFE}" dt="2023-05-27T10:44:01.978" v="2238" actId="478"/>
          <ac:spMkLst>
            <pc:docMk/>
            <pc:sldMk cId="793474324" sldId="331"/>
            <ac:spMk id="3" creationId="{CF90848D-2276-668C-EF94-7EE8E90919D6}"/>
          </ac:spMkLst>
        </pc:spChg>
        <pc:spChg chg="del mod">
          <ac:chgData name="DANIEL ESTRADA ACEVEDO" userId="762d22d7-bf27-46d2-aa84-e8738c799aa5" providerId="ADAL" clId="{43106267-4433-428C-BE88-D9F951850AFE}" dt="2023-05-27T10:44:01.978" v="2238" actId="478"/>
          <ac:spMkLst>
            <pc:docMk/>
            <pc:sldMk cId="793474324" sldId="331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793474324" sldId="331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43106267-4433-428C-BE88-D9F951850AFE}" dt="2023-05-27T10:44:01.978" v="2238" actId="478"/>
          <ac:spMkLst>
            <pc:docMk/>
            <pc:sldMk cId="793474324" sldId="331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43106267-4433-428C-BE88-D9F951850AFE}" dt="2023-05-27T10:44:01.978" v="2238" actId="478"/>
          <ac:spMkLst>
            <pc:docMk/>
            <pc:sldMk cId="793474324" sldId="331"/>
            <ac:spMk id="13" creationId="{90047158-AD04-6E7E-D740-9288446EFBF6}"/>
          </ac:spMkLst>
        </pc:spChg>
        <pc:spChg chg="del">
          <ac:chgData name="DANIEL ESTRADA ACEVEDO" userId="762d22d7-bf27-46d2-aa84-e8738c799aa5" providerId="ADAL" clId="{43106267-4433-428C-BE88-D9F951850AFE}" dt="2023-05-27T10:01:23.160" v="680" actId="478"/>
          <ac:spMkLst>
            <pc:docMk/>
            <pc:sldMk cId="793474324" sldId="331"/>
            <ac:spMk id="14" creationId="{96B9DC7A-FAB2-1788-2E1F-1F76519634B1}"/>
          </ac:spMkLst>
        </pc:spChg>
        <pc:spChg chg="mod">
          <ac:chgData name="DANIEL ESTRADA ACEVEDO" userId="762d22d7-bf27-46d2-aa84-e8738c799aa5" providerId="ADAL" clId="{43106267-4433-428C-BE88-D9F951850AFE}" dt="2023-05-27T10:12:03.810" v="951" actId="20577"/>
          <ac:spMkLst>
            <pc:docMk/>
            <pc:sldMk cId="793474324" sldId="331"/>
            <ac:spMk id="18" creationId="{1A7AAF08-E8E2-E3B8-C936-B7223E8A503A}"/>
          </ac:spMkLst>
        </pc:spChg>
        <pc:spChg chg="del">
          <ac:chgData name="DANIEL ESTRADA ACEVEDO" userId="762d22d7-bf27-46d2-aa84-e8738c799aa5" providerId="ADAL" clId="{43106267-4433-428C-BE88-D9F951850AFE}" dt="2023-05-27T10:01:23.160" v="680" actId="478"/>
          <ac:spMkLst>
            <pc:docMk/>
            <pc:sldMk cId="793474324" sldId="331"/>
            <ac:spMk id="20" creationId="{1752ACF3-8AEE-8F14-EAC6-FB5EF2430FB5}"/>
          </ac:spMkLst>
        </pc:spChg>
        <pc:spChg chg="del">
          <ac:chgData name="DANIEL ESTRADA ACEVEDO" userId="762d22d7-bf27-46d2-aa84-e8738c799aa5" providerId="ADAL" clId="{43106267-4433-428C-BE88-D9F951850AFE}" dt="2023-05-27T10:01:23.160" v="680" actId="478"/>
          <ac:spMkLst>
            <pc:docMk/>
            <pc:sldMk cId="793474324" sldId="331"/>
            <ac:spMk id="21" creationId="{C310C646-740B-9A64-591A-A629966B68A3}"/>
          </ac:spMkLst>
        </pc:spChg>
        <pc:spChg chg="add mod">
          <ac:chgData name="DANIEL ESTRADA ACEVEDO" userId="762d22d7-bf27-46d2-aa84-e8738c799aa5" providerId="ADAL" clId="{43106267-4433-428C-BE88-D9F951850AFE}" dt="2023-05-27T10:44:02.307" v="2239"/>
          <ac:spMkLst>
            <pc:docMk/>
            <pc:sldMk cId="793474324" sldId="331"/>
            <ac:spMk id="28" creationId="{91FEEBD8-20DD-5596-5A74-62A48792365B}"/>
          </ac:spMkLst>
        </pc:spChg>
        <pc:spChg chg="add mod">
          <ac:chgData name="DANIEL ESTRADA ACEVEDO" userId="762d22d7-bf27-46d2-aa84-e8738c799aa5" providerId="ADAL" clId="{43106267-4433-428C-BE88-D9F951850AFE}" dt="2023-05-27T10:44:02.307" v="2239"/>
          <ac:spMkLst>
            <pc:docMk/>
            <pc:sldMk cId="793474324" sldId="331"/>
            <ac:spMk id="29" creationId="{4753BB2D-2A22-8FC7-E779-EAE8AE3B5E2C}"/>
          </ac:spMkLst>
        </pc:spChg>
        <pc:spChg chg="add mod">
          <ac:chgData name="DANIEL ESTRADA ACEVEDO" userId="762d22d7-bf27-46d2-aa84-e8738c799aa5" providerId="ADAL" clId="{43106267-4433-428C-BE88-D9F951850AFE}" dt="2023-05-27T10:44:02.307" v="2239"/>
          <ac:spMkLst>
            <pc:docMk/>
            <pc:sldMk cId="793474324" sldId="331"/>
            <ac:spMk id="30" creationId="{D673CA20-B1A1-CAC5-8240-F041D835CBC4}"/>
          </ac:spMkLst>
        </pc:spChg>
        <pc:spChg chg="add mod">
          <ac:chgData name="DANIEL ESTRADA ACEVEDO" userId="762d22d7-bf27-46d2-aa84-e8738c799aa5" providerId="ADAL" clId="{43106267-4433-428C-BE88-D9F951850AFE}" dt="2023-05-27T10:44:02.307" v="2239"/>
          <ac:spMkLst>
            <pc:docMk/>
            <pc:sldMk cId="793474324" sldId="331"/>
            <ac:spMk id="31" creationId="{EAA734BF-BC6A-B097-2C99-EF390D36F3AC}"/>
          </ac:spMkLst>
        </pc:spChg>
        <pc:picChg chg="del">
          <ac:chgData name="DANIEL ESTRADA ACEVEDO" userId="762d22d7-bf27-46d2-aa84-e8738c799aa5" providerId="ADAL" clId="{43106267-4433-428C-BE88-D9F951850AFE}" dt="2023-05-27T10:01:23.160" v="680" actId="478"/>
          <ac:picMkLst>
            <pc:docMk/>
            <pc:sldMk cId="793474324" sldId="331"/>
            <ac:picMk id="12" creationId="{54B21C0C-08F4-9122-EF6A-BEEAB739E103}"/>
          </ac:picMkLst>
        </pc:picChg>
        <pc:picChg chg="add del">
          <ac:chgData name="DANIEL ESTRADA ACEVEDO" userId="762d22d7-bf27-46d2-aa84-e8738c799aa5" providerId="ADAL" clId="{43106267-4433-428C-BE88-D9F951850AFE}" dt="2023-05-27T10:10:12.031" v="924" actId="22"/>
          <ac:picMkLst>
            <pc:docMk/>
            <pc:sldMk cId="793474324" sldId="331"/>
            <ac:picMk id="15" creationId="{70FED158-5B58-6984-92B5-2F6C3384E750}"/>
          </ac:picMkLst>
        </pc:picChg>
        <pc:picChg chg="del">
          <ac:chgData name="DANIEL ESTRADA ACEVEDO" userId="762d22d7-bf27-46d2-aa84-e8738c799aa5" providerId="ADAL" clId="{43106267-4433-428C-BE88-D9F951850AFE}" dt="2023-05-27T10:01:23.160" v="680" actId="478"/>
          <ac:picMkLst>
            <pc:docMk/>
            <pc:sldMk cId="793474324" sldId="331"/>
            <ac:picMk id="19" creationId="{EE9AEB35-DB45-9F86-90DE-0AF085072820}"/>
          </ac:picMkLst>
        </pc:picChg>
        <pc:picChg chg="add del">
          <ac:chgData name="DANIEL ESTRADA ACEVEDO" userId="762d22d7-bf27-46d2-aa84-e8738c799aa5" providerId="ADAL" clId="{43106267-4433-428C-BE88-D9F951850AFE}" dt="2023-05-27T10:10:17.339" v="926" actId="478"/>
          <ac:picMkLst>
            <pc:docMk/>
            <pc:sldMk cId="793474324" sldId="331"/>
            <ac:picMk id="23" creationId="{4E1E4D7B-DFDA-6AAB-9B5F-E531BCFFC080}"/>
          </ac:picMkLst>
        </pc:picChg>
        <pc:picChg chg="add mod">
          <ac:chgData name="DANIEL ESTRADA ACEVEDO" userId="762d22d7-bf27-46d2-aa84-e8738c799aa5" providerId="ADAL" clId="{43106267-4433-428C-BE88-D9F951850AFE}" dt="2023-05-27T10:12:18.131" v="962" actId="1076"/>
          <ac:picMkLst>
            <pc:docMk/>
            <pc:sldMk cId="793474324" sldId="331"/>
            <ac:picMk id="25" creationId="{191C2521-D2E3-66DE-0353-8D7CD25F1822}"/>
          </ac:picMkLst>
        </pc:picChg>
        <pc:picChg chg="add mod">
          <ac:chgData name="DANIEL ESTRADA ACEVEDO" userId="762d22d7-bf27-46d2-aa84-e8738c799aa5" providerId="ADAL" clId="{43106267-4433-428C-BE88-D9F951850AFE}" dt="2023-05-27T10:12:20.827" v="963" actId="1076"/>
          <ac:picMkLst>
            <pc:docMk/>
            <pc:sldMk cId="793474324" sldId="331"/>
            <ac:picMk id="27" creationId="{53D204D2-9E34-06F1-0640-64B52777A546}"/>
          </ac:picMkLst>
        </pc:picChg>
        <pc:picChg chg="add del mod">
          <ac:chgData name="DANIEL ESTRADA ACEVEDO" userId="762d22d7-bf27-46d2-aa84-e8738c799aa5" providerId="ADAL" clId="{43106267-4433-428C-BE88-D9F951850AFE}" dt="2023-05-27T10:10:10.484" v="922" actId="478"/>
          <ac:picMkLst>
            <pc:docMk/>
            <pc:sldMk cId="793474324" sldId="331"/>
            <ac:picMk id="1026" creationId="{6EAC9DF0-2559-9E03-4DD8-436A1C8660DA}"/>
          </ac:picMkLst>
        </pc:picChg>
      </pc:sldChg>
      <pc:sldChg chg="addSp delSp modSp add mod">
        <pc:chgData name="DANIEL ESTRADA ACEVEDO" userId="762d22d7-bf27-46d2-aa84-e8738c799aa5" providerId="ADAL" clId="{43106267-4433-428C-BE88-D9F951850AFE}" dt="2023-05-27T11:12:49.898" v="3155"/>
        <pc:sldMkLst>
          <pc:docMk/>
          <pc:sldMk cId="473690345" sldId="332"/>
        </pc:sldMkLst>
        <pc:spChg chg="del">
          <ac:chgData name="DANIEL ESTRADA ACEVEDO" userId="762d22d7-bf27-46d2-aa84-e8738c799aa5" providerId="ADAL" clId="{43106267-4433-428C-BE88-D9F951850AFE}" dt="2023-05-27T10:43:54.842" v="2236" actId="478"/>
          <ac:spMkLst>
            <pc:docMk/>
            <pc:sldMk cId="473690345" sldId="332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43106267-4433-428C-BE88-D9F951850AFE}" dt="2023-05-27T10:43:54.842" v="2236" actId="478"/>
          <ac:spMkLst>
            <pc:docMk/>
            <pc:sldMk cId="473690345" sldId="332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473690345" sldId="332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43106267-4433-428C-BE88-D9F951850AFE}" dt="2023-05-27T10:43:54.842" v="2236" actId="478"/>
          <ac:spMkLst>
            <pc:docMk/>
            <pc:sldMk cId="473690345" sldId="332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43106267-4433-428C-BE88-D9F951850AFE}" dt="2023-05-27T10:43:54.842" v="2236" actId="478"/>
          <ac:spMkLst>
            <pc:docMk/>
            <pc:sldMk cId="473690345" sldId="332"/>
            <ac:spMk id="13" creationId="{90047158-AD04-6E7E-D740-9288446EFBF6}"/>
          </ac:spMkLst>
        </pc:spChg>
        <pc:spChg chg="add mod">
          <ac:chgData name="DANIEL ESTRADA ACEVEDO" userId="762d22d7-bf27-46d2-aa84-e8738c799aa5" providerId="ADAL" clId="{43106267-4433-428C-BE88-D9F951850AFE}" dt="2023-05-27T10:43:55.010" v="2237"/>
          <ac:spMkLst>
            <pc:docMk/>
            <pc:sldMk cId="473690345" sldId="332"/>
            <ac:spMk id="15" creationId="{EA8CAFE6-9206-09B9-1A3A-D885941803F1}"/>
          </ac:spMkLst>
        </pc:spChg>
        <pc:spChg chg="mod">
          <ac:chgData name="DANIEL ESTRADA ACEVEDO" userId="762d22d7-bf27-46d2-aa84-e8738c799aa5" providerId="ADAL" clId="{43106267-4433-428C-BE88-D9F951850AFE}" dt="2023-05-27T10:18:12.036" v="1398" actId="14100"/>
          <ac:spMkLst>
            <pc:docMk/>
            <pc:sldMk cId="473690345" sldId="332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43106267-4433-428C-BE88-D9F951850AFE}" dt="2023-05-27T10:43:55.010" v="2237"/>
          <ac:spMkLst>
            <pc:docMk/>
            <pc:sldMk cId="473690345" sldId="332"/>
            <ac:spMk id="19" creationId="{25471B68-C1C2-1B7F-1553-4275DAD6C786}"/>
          </ac:spMkLst>
        </pc:spChg>
        <pc:spChg chg="add mod">
          <ac:chgData name="DANIEL ESTRADA ACEVEDO" userId="762d22d7-bf27-46d2-aa84-e8738c799aa5" providerId="ADAL" clId="{43106267-4433-428C-BE88-D9F951850AFE}" dt="2023-05-27T10:43:55.010" v="2237"/>
          <ac:spMkLst>
            <pc:docMk/>
            <pc:sldMk cId="473690345" sldId="332"/>
            <ac:spMk id="20" creationId="{6C2D5161-77BD-5216-3E24-D4B4A4F173FA}"/>
          </ac:spMkLst>
        </pc:spChg>
        <pc:spChg chg="add mod">
          <ac:chgData name="DANIEL ESTRADA ACEVEDO" userId="762d22d7-bf27-46d2-aa84-e8738c799aa5" providerId="ADAL" clId="{43106267-4433-428C-BE88-D9F951850AFE}" dt="2023-05-27T10:43:55.010" v="2237"/>
          <ac:spMkLst>
            <pc:docMk/>
            <pc:sldMk cId="473690345" sldId="332"/>
            <ac:spMk id="21" creationId="{EA388D53-4125-8CED-3867-A14D18808138}"/>
          </ac:spMkLst>
        </pc:spChg>
        <pc:picChg chg="add del mod">
          <ac:chgData name="DANIEL ESTRADA ACEVEDO" userId="762d22d7-bf27-46d2-aa84-e8738c799aa5" providerId="ADAL" clId="{43106267-4433-428C-BE88-D9F951850AFE}" dt="2023-05-27T10:07:23.520" v="915" actId="478"/>
          <ac:picMkLst>
            <pc:docMk/>
            <pc:sldMk cId="473690345" sldId="332"/>
            <ac:picMk id="11" creationId="{89D1D288-FDD9-2229-C82C-3F1F1495B62C}"/>
          </ac:picMkLst>
        </pc:picChg>
        <pc:picChg chg="add mod modCrop">
          <ac:chgData name="DANIEL ESTRADA ACEVEDO" userId="762d22d7-bf27-46d2-aa84-e8738c799aa5" providerId="ADAL" clId="{43106267-4433-428C-BE88-D9F951850AFE}" dt="2023-05-27T10:18:13.887" v="1399" actId="1076"/>
          <ac:picMkLst>
            <pc:docMk/>
            <pc:sldMk cId="473690345" sldId="332"/>
            <ac:picMk id="14" creationId="{0B9FD02D-6C08-4F44-B154-ED2EF8033EC7}"/>
          </ac:picMkLst>
        </pc:picChg>
        <pc:picChg chg="del">
          <ac:chgData name="DANIEL ESTRADA ACEVEDO" userId="762d22d7-bf27-46d2-aa84-e8738c799aa5" providerId="ADAL" clId="{43106267-4433-428C-BE88-D9F951850AFE}" dt="2023-05-27T10:06:13.448" v="909" actId="478"/>
          <ac:picMkLst>
            <pc:docMk/>
            <pc:sldMk cId="473690345" sldId="332"/>
            <ac:picMk id="1026" creationId="{6EAC9DF0-2559-9E03-4DD8-436A1C8660DA}"/>
          </ac:picMkLst>
        </pc:picChg>
      </pc:sldChg>
      <pc:sldChg chg="addSp delSp modSp add mod">
        <pc:chgData name="DANIEL ESTRADA ACEVEDO" userId="762d22d7-bf27-46d2-aa84-e8738c799aa5" providerId="ADAL" clId="{43106267-4433-428C-BE88-D9F951850AFE}" dt="2023-05-27T11:12:49.898" v="3155"/>
        <pc:sldMkLst>
          <pc:docMk/>
          <pc:sldMk cId="3704485078" sldId="333"/>
        </pc:sldMkLst>
        <pc:spChg chg="del">
          <ac:chgData name="DANIEL ESTRADA ACEVEDO" userId="762d22d7-bf27-46d2-aa84-e8738c799aa5" providerId="ADAL" clId="{43106267-4433-428C-BE88-D9F951850AFE}" dt="2023-05-27T10:43:47.327" v="2234" actId="478"/>
          <ac:spMkLst>
            <pc:docMk/>
            <pc:sldMk cId="3704485078" sldId="333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43106267-4433-428C-BE88-D9F951850AFE}" dt="2023-05-27T10:43:47.327" v="2234" actId="478"/>
          <ac:spMkLst>
            <pc:docMk/>
            <pc:sldMk cId="3704485078" sldId="333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3704485078" sldId="333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43106267-4433-428C-BE88-D9F951850AFE}" dt="2023-05-27T10:43:47.327" v="2234" actId="478"/>
          <ac:spMkLst>
            <pc:docMk/>
            <pc:sldMk cId="3704485078" sldId="333"/>
            <ac:spMk id="10" creationId="{3885F764-2AF9-29B6-B8AE-881DC1D15617}"/>
          </ac:spMkLst>
        </pc:spChg>
        <pc:spChg chg="add mod">
          <ac:chgData name="DANIEL ESTRADA ACEVEDO" userId="762d22d7-bf27-46d2-aa84-e8738c799aa5" providerId="ADAL" clId="{43106267-4433-428C-BE88-D9F951850AFE}" dt="2023-05-27T10:43:48.270" v="2235"/>
          <ac:spMkLst>
            <pc:docMk/>
            <pc:sldMk cId="3704485078" sldId="333"/>
            <ac:spMk id="12" creationId="{D0443271-B235-2C89-941B-C0E248FB7598}"/>
          </ac:spMkLst>
        </pc:spChg>
        <pc:spChg chg="del">
          <ac:chgData name="DANIEL ESTRADA ACEVEDO" userId="762d22d7-bf27-46d2-aa84-e8738c799aa5" providerId="ADAL" clId="{43106267-4433-428C-BE88-D9F951850AFE}" dt="2023-05-27T10:43:47.327" v="2234" actId="478"/>
          <ac:spMkLst>
            <pc:docMk/>
            <pc:sldMk cId="3704485078" sldId="333"/>
            <ac:spMk id="13" creationId="{90047158-AD04-6E7E-D740-9288446EFBF6}"/>
          </ac:spMkLst>
        </pc:spChg>
        <pc:spChg chg="add mod">
          <ac:chgData name="DANIEL ESTRADA ACEVEDO" userId="762d22d7-bf27-46d2-aa84-e8738c799aa5" providerId="ADAL" clId="{43106267-4433-428C-BE88-D9F951850AFE}" dt="2023-05-27T10:43:48.270" v="2235"/>
          <ac:spMkLst>
            <pc:docMk/>
            <pc:sldMk cId="3704485078" sldId="333"/>
            <ac:spMk id="15" creationId="{C76186A8-A710-F405-C726-9B0242266A78}"/>
          </ac:spMkLst>
        </pc:spChg>
        <pc:spChg chg="mod">
          <ac:chgData name="DANIEL ESTRADA ACEVEDO" userId="762d22d7-bf27-46d2-aa84-e8738c799aa5" providerId="ADAL" clId="{43106267-4433-428C-BE88-D9F951850AFE}" dt="2023-05-27T10:20:00.822" v="1438" actId="207"/>
          <ac:spMkLst>
            <pc:docMk/>
            <pc:sldMk cId="3704485078" sldId="333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43106267-4433-428C-BE88-D9F951850AFE}" dt="2023-05-27T10:43:48.270" v="2235"/>
          <ac:spMkLst>
            <pc:docMk/>
            <pc:sldMk cId="3704485078" sldId="333"/>
            <ac:spMk id="19" creationId="{3D9EED75-8EB0-570B-90FD-AB82F403E9B4}"/>
          </ac:spMkLst>
        </pc:spChg>
        <pc:spChg chg="add mod">
          <ac:chgData name="DANIEL ESTRADA ACEVEDO" userId="762d22d7-bf27-46d2-aa84-e8738c799aa5" providerId="ADAL" clId="{43106267-4433-428C-BE88-D9F951850AFE}" dt="2023-05-27T10:43:48.270" v="2235"/>
          <ac:spMkLst>
            <pc:docMk/>
            <pc:sldMk cId="3704485078" sldId="333"/>
            <ac:spMk id="20" creationId="{FB7126D6-0C96-791C-F5E8-F48097BD9915}"/>
          </ac:spMkLst>
        </pc:spChg>
        <pc:picChg chg="add mod ord">
          <ac:chgData name="DANIEL ESTRADA ACEVEDO" userId="762d22d7-bf27-46d2-aa84-e8738c799aa5" providerId="ADAL" clId="{43106267-4433-428C-BE88-D9F951850AFE}" dt="2023-05-27T10:41:50.704" v="2200" actId="1076"/>
          <ac:picMkLst>
            <pc:docMk/>
            <pc:sldMk cId="3704485078" sldId="333"/>
            <ac:picMk id="11" creationId="{D1EFA5E6-A61B-209A-2AFC-1AE086BA5E3E}"/>
          </ac:picMkLst>
        </pc:picChg>
        <pc:picChg chg="del">
          <ac:chgData name="DANIEL ESTRADA ACEVEDO" userId="762d22d7-bf27-46d2-aa84-e8738c799aa5" providerId="ADAL" clId="{43106267-4433-428C-BE88-D9F951850AFE}" dt="2023-05-27T10:18:52.482" v="1401" actId="478"/>
          <ac:picMkLst>
            <pc:docMk/>
            <pc:sldMk cId="3704485078" sldId="333"/>
            <ac:picMk id="14" creationId="{0B9FD02D-6C08-4F44-B154-ED2EF8033EC7}"/>
          </ac:picMkLst>
        </pc:picChg>
      </pc:sldChg>
      <pc:sldChg chg="addSp delSp modSp add mod">
        <pc:chgData name="DANIEL ESTRADA ACEVEDO" userId="762d22d7-bf27-46d2-aa84-e8738c799aa5" providerId="ADAL" clId="{43106267-4433-428C-BE88-D9F951850AFE}" dt="2023-05-27T11:12:49.898" v="3155"/>
        <pc:sldMkLst>
          <pc:docMk/>
          <pc:sldMk cId="1455367981" sldId="334"/>
        </pc:sldMkLst>
        <pc:spChg chg="del">
          <ac:chgData name="DANIEL ESTRADA ACEVEDO" userId="762d22d7-bf27-46d2-aa84-e8738c799aa5" providerId="ADAL" clId="{43106267-4433-428C-BE88-D9F951850AFE}" dt="2023-05-27T10:43:41.447" v="2232" actId="478"/>
          <ac:spMkLst>
            <pc:docMk/>
            <pc:sldMk cId="1455367981" sldId="334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43106267-4433-428C-BE88-D9F951850AFE}" dt="2023-05-27T10:43:41.447" v="2232" actId="478"/>
          <ac:spMkLst>
            <pc:docMk/>
            <pc:sldMk cId="1455367981" sldId="334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1455367981" sldId="334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43106267-4433-428C-BE88-D9F951850AFE}" dt="2023-05-27T10:43:41.447" v="2232" actId="478"/>
          <ac:spMkLst>
            <pc:docMk/>
            <pc:sldMk cId="1455367981" sldId="334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43106267-4433-428C-BE88-D9F951850AFE}" dt="2023-05-27T10:43:41.447" v="2232" actId="478"/>
          <ac:spMkLst>
            <pc:docMk/>
            <pc:sldMk cId="1455367981" sldId="334"/>
            <ac:spMk id="13" creationId="{90047158-AD04-6E7E-D740-9288446EFBF6}"/>
          </ac:spMkLst>
        </pc:spChg>
        <pc:spChg chg="add mod">
          <ac:chgData name="DANIEL ESTRADA ACEVEDO" userId="762d22d7-bf27-46d2-aa84-e8738c799aa5" providerId="ADAL" clId="{43106267-4433-428C-BE88-D9F951850AFE}" dt="2023-05-27T10:43:41.741" v="2233"/>
          <ac:spMkLst>
            <pc:docMk/>
            <pc:sldMk cId="1455367981" sldId="334"/>
            <ac:spMk id="27" creationId="{2CC686B0-7F13-A07E-79BC-41996533D0A8}"/>
          </ac:spMkLst>
        </pc:spChg>
        <pc:spChg chg="add mod">
          <ac:chgData name="DANIEL ESTRADA ACEVEDO" userId="762d22d7-bf27-46d2-aa84-e8738c799aa5" providerId="ADAL" clId="{43106267-4433-428C-BE88-D9F951850AFE}" dt="2023-05-27T10:43:41.741" v="2233"/>
          <ac:spMkLst>
            <pc:docMk/>
            <pc:sldMk cId="1455367981" sldId="334"/>
            <ac:spMk id="28" creationId="{2F34E1CB-5B59-918D-1692-99D7B077FC79}"/>
          </ac:spMkLst>
        </pc:spChg>
        <pc:spChg chg="add mod">
          <ac:chgData name="DANIEL ESTRADA ACEVEDO" userId="762d22d7-bf27-46d2-aa84-e8738c799aa5" providerId="ADAL" clId="{43106267-4433-428C-BE88-D9F951850AFE}" dt="2023-05-27T10:43:41.741" v="2233"/>
          <ac:spMkLst>
            <pc:docMk/>
            <pc:sldMk cId="1455367981" sldId="334"/>
            <ac:spMk id="29" creationId="{D3900218-12BE-C340-1BAA-6209BCA59A95}"/>
          </ac:spMkLst>
        </pc:spChg>
        <pc:spChg chg="add mod">
          <ac:chgData name="DANIEL ESTRADA ACEVEDO" userId="762d22d7-bf27-46d2-aa84-e8738c799aa5" providerId="ADAL" clId="{43106267-4433-428C-BE88-D9F951850AFE}" dt="2023-05-27T10:43:41.741" v="2233"/>
          <ac:spMkLst>
            <pc:docMk/>
            <pc:sldMk cId="1455367981" sldId="334"/>
            <ac:spMk id="30" creationId="{D73DF143-DC28-4A09-8BB5-43E0FF4AF7CA}"/>
          </ac:spMkLst>
        </pc:spChg>
        <pc:grpChg chg="add mod">
          <ac:chgData name="DANIEL ESTRADA ACEVEDO" userId="762d22d7-bf27-46d2-aa84-e8738c799aa5" providerId="ADAL" clId="{43106267-4433-428C-BE88-D9F951850AFE}" dt="2023-05-27T10:24:00.159" v="1479" actId="1076"/>
          <ac:grpSpMkLst>
            <pc:docMk/>
            <pc:sldMk cId="1455367981" sldId="334"/>
            <ac:grpSpMk id="12" creationId="{6BE8C6CF-6D85-E846-74A2-E7CCDA0ED5DD}"/>
          </ac:grpSpMkLst>
        </pc:grpChg>
        <pc:picChg chg="del">
          <ac:chgData name="DANIEL ESTRADA ACEVEDO" userId="762d22d7-bf27-46d2-aa84-e8738c799aa5" providerId="ADAL" clId="{43106267-4433-428C-BE88-D9F951850AFE}" dt="2023-05-27T10:20:29.298" v="1459" actId="478"/>
          <ac:picMkLst>
            <pc:docMk/>
            <pc:sldMk cId="1455367981" sldId="334"/>
            <ac:picMk id="11" creationId="{D1EFA5E6-A61B-209A-2AFC-1AE086BA5E3E}"/>
          </ac:picMkLst>
        </pc:picChg>
        <pc:picChg chg="mod">
          <ac:chgData name="DANIEL ESTRADA ACEVEDO" userId="762d22d7-bf27-46d2-aa84-e8738c799aa5" providerId="ADAL" clId="{43106267-4433-428C-BE88-D9F951850AFE}" dt="2023-05-27T10:20:29.570" v="1460"/>
          <ac:picMkLst>
            <pc:docMk/>
            <pc:sldMk cId="1455367981" sldId="334"/>
            <ac:picMk id="14" creationId="{112A2B06-0787-352C-049A-059C7452DCF3}"/>
          </ac:picMkLst>
        </pc:picChg>
        <pc:picChg chg="mod">
          <ac:chgData name="DANIEL ESTRADA ACEVEDO" userId="762d22d7-bf27-46d2-aa84-e8738c799aa5" providerId="ADAL" clId="{43106267-4433-428C-BE88-D9F951850AFE}" dt="2023-05-27T10:20:29.570" v="1460"/>
          <ac:picMkLst>
            <pc:docMk/>
            <pc:sldMk cId="1455367981" sldId="334"/>
            <ac:picMk id="15" creationId="{4DE9DA03-8731-7513-8985-2392C298FC96}"/>
          </ac:picMkLst>
        </pc:picChg>
        <pc:picChg chg="add mod">
          <ac:chgData name="DANIEL ESTRADA ACEVEDO" userId="762d22d7-bf27-46d2-aa84-e8738c799aa5" providerId="ADAL" clId="{43106267-4433-428C-BE88-D9F951850AFE}" dt="2023-05-27T10:21:38.864" v="1474" actId="1076"/>
          <ac:picMkLst>
            <pc:docMk/>
            <pc:sldMk cId="1455367981" sldId="334"/>
            <ac:picMk id="20" creationId="{03DEE7E5-D3C7-B439-8825-32FF20A0896E}"/>
          </ac:picMkLst>
        </pc:picChg>
        <pc:picChg chg="add mod">
          <ac:chgData name="DANIEL ESTRADA ACEVEDO" userId="762d22d7-bf27-46d2-aa84-e8738c799aa5" providerId="ADAL" clId="{43106267-4433-428C-BE88-D9F951850AFE}" dt="2023-05-27T10:23:53.142" v="1478" actId="1076"/>
          <ac:picMkLst>
            <pc:docMk/>
            <pc:sldMk cId="1455367981" sldId="334"/>
            <ac:picMk id="22" creationId="{A6E82259-D0B2-2537-BEC0-ABFD1FCB1E9B}"/>
          </ac:picMkLst>
        </pc:picChg>
        <pc:picChg chg="add mod">
          <ac:chgData name="DANIEL ESTRADA ACEVEDO" userId="762d22d7-bf27-46d2-aa84-e8738c799aa5" providerId="ADAL" clId="{43106267-4433-428C-BE88-D9F951850AFE}" dt="2023-05-27T10:24:33.337" v="1490" actId="208"/>
          <ac:picMkLst>
            <pc:docMk/>
            <pc:sldMk cId="1455367981" sldId="334"/>
            <ac:picMk id="24" creationId="{3447358F-A32D-B314-F538-923AC8886E83}"/>
          </ac:picMkLst>
        </pc:picChg>
        <pc:picChg chg="add mod">
          <ac:chgData name="DANIEL ESTRADA ACEVEDO" userId="762d22d7-bf27-46d2-aa84-e8738c799aa5" providerId="ADAL" clId="{43106267-4433-428C-BE88-D9F951850AFE}" dt="2023-05-27T10:24:49.225" v="1496" actId="1076"/>
          <ac:picMkLst>
            <pc:docMk/>
            <pc:sldMk cId="1455367981" sldId="334"/>
            <ac:picMk id="26" creationId="{A6BE9E4D-D7B4-7DFF-53A1-893EABD79005}"/>
          </ac:picMkLst>
        </pc:picChg>
      </pc:sldChg>
      <pc:sldChg chg="addSp delSp modSp add mod">
        <pc:chgData name="DANIEL ESTRADA ACEVEDO" userId="762d22d7-bf27-46d2-aa84-e8738c799aa5" providerId="ADAL" clId="{43106267-4433-428C-BE88-D9F951850AFE}" dt="2023-05-27T11:12:49.898" v="3155"/>
        <pc:sldMkLst>
          <pc:docMk/>
          <pc:sldMk cId="1719786915" sldId="335"/>
        </pc:sldMkLst>
        <pc:spChg chg="del">
          <ac:chgData name="DANIEL ESTRADA ACEVEDO" userId="762d22d7-bf27-46d2-aa84-e8738c799aa5" providerId="ADAL" clId="{43106267-4433-428C-BE88-D9F951850AFE}" dt="2023-05-27T10:43:35.417" v="2230" actId="478"/>
          <ac:spMkLst>
            <pc:docMk/>
            <pc:sldMk cId="1719786915" sldId="335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43106267-4433-428C-BE88-D9F951850AFE}" dt="2023-05-27T10:43:35.417" v="2230" actId="478"/>
          <ac:spMkLst>
            <pc:docMk/>
            <pc:sldMk cId="1719786915" sldId="335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1719786915" sldId="335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43106267-4433-428C-BE88-D9F951850AFE}" dt="2023-05-27T10:43:35.417" v="2230" actId="478"/>
          <ac:spMkLst>
            <pc:docMk/>
            <pc:sldMk cId="1719786915" sldId="335"/>
            <ac:spMk id="10" creationId="{3885F764-2AF9-29B6-B8AE-881DC1D15617}"/>
          </ac:spMkLst>
        </pc:spChg>
        <pc:spChg chg="add mod">
          <ac:chgData name="DANIEL ESTRADA ACEVEDO" userId="762d22d7-bf27-46d2-aa84-e8738c799aa5" providerId="ADAL" clId="{43106267-4433-428C-BE88-D9F951850AFE}" dt="2023-05-27T10:33:38.307" v="1933" actId="20577"/>
          <ac:spMkLst>
            <pc:docMk/>
            <pc:sldMk cId="1719786915" sldId="335"/>
            <ac:spMk id="11" creationId="{E9F9AEB1-99F1-08D6-7180-F08A5C0E161F}"/>
          </ac:spMkLst>
        </pc:spChg>
        <pc:spChg chg="del">
          <ac:chgData name="DANIEL ESTRADA ACEVEDO" userId="762d22d7-bf27-46d2-aa84-e8738c799aa5" providerId="ADAL" clId="{43106267-4433-428C-BE88-D9F951850AFE}" dt="2023-05-27T10:43:35.417" v="2230" actId="478"/>
          <ac:spMkLst>
            <pc:docMk/>
            <pc:sldMk cId="1719786915" sldId="335"/>
            <ac:spMk id="13" creationId="{90047158-AD04-6E7E-D740-9288446EFBF6}"/>
          </ac:spMkLst>
        </pc:spChg>
        <pc:spChg chg="mod">
          <ac:chgData name="DANIEL ESTRADA ACEVEDO" userId="762d22d7-bf27-46d2-aa84-e8738c799aa5" providerId="ADAL" clId="{43106267-4433-428C-BE88-D9F951850AFE}" dt="2023-05-27T10:28:03.758" v="1770" actId="20577"/>
          <ac:spMkLst>
            <pc:docMk/>
            <pc:sldMk cId="1719786915" sldId="335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43106267-4433-428C-BE88-D9F951850AFE}" dt="2023-05-27T10:43:35.604" v="2231"/>
          <ac:spMkLst>
            <pc:docMk/>
            <pc:sldMk cId="1719786915" sldId="335"/>
            <ac:spMk id="19" creationId="{898E71EC-8537-103B-4F27-47E2231821FD}"/>
          </ac:spMkLst>
        </pc:spChg>
        <pc:spChg chg="add mod">
          <ac:chgData name="DANIEL ESTRADA ACEVEDO" userId="762d22d7-bf27-46d2-aa84-e8738c799aa5" providerId="ADAL" clId="{43106267-4433-428C-BE88-D9F951850AFE}" dt="2023-05-27T10:43:35.604" v="2231"/>
          <ac:spMkLst>
            <pc:docMk/>
            <pc:sldMk cId="1719786915" sldId="335"/>
            <ac:spMk id="21" creationId="{56A41C8F-4828-C7E0-BE14-8A8C80879F1F}"/>
          </ac:spMkLst>
        </pc:spChg>
        <pc:spChg chg="add mod">
          <ac:chgData name="DANIEL ESTRADA ACEVEDO" userId="762d22d7-bf27-46d2-aa84-e8738c799aa5" providerId="ADAL" clId="{43106267-4433-428C-BE88-D9F951850AFE}" dt="2023-05-27T10:43:35.604" v="2231"/>
          <ac:spMkLst>
            <pc:docMk/>
            <pc:sldMk cId="1719786915" sldId="335"/>
            <ac:spMk id="23" creationId="{298BA0DD-65EC-00ED-2283-BB81F065B71D}"/>
          </ac:spMkLst>
        </pc:spChg>
        <pc:spChg chg="add mod">
          <ac:chgData name="DANIEL ESTRADA ACEVEDO" userId="762d22d7-bf27-46d2-aa84-e8738c799aa5" providerId="ADAL" clId="{43106267-4433-428C-BE88-D9F951850AFE}" dt="2023-05-27T10:43:35.604" v="2231"/>
          <ac:spMkLst>
            <pc:docMk/>
            <pc:sldMk cId="1719786915" sldId="335"/>
            <ac:spMk id="25" creationId="{71C5CD57-12F5-B71C-3648-AE144E1CD44C}"/>
          </ac:spMkLst>
        </pc:spChg>
        <pc:grpChg chg="del">
          <ac:chgData name="DANIEL ESTRADA ACEVEDO" userId="762d22d7-bf27-46d2-aa84-e8738c799aa5" providerId="ADAL" clId="{43106267-4433-428C-BE88-D9F951850AFE}" dt="2023-05-27T10:25:16.501" v="1498" actId="478"/>
          <ac:grpSpMkLst>
            <pc:docMk/>
            <pc:sldMk cId="1719786915" sldId="335"/>
            <ac:grpSpMk id="12" creationId="{6BE8C6CF-6D85-E846-74A2-E7CCDA0ED5DD}"/>
          </ac:grpSpMkLst>
        </pc:grpChg>
        <pc:picChg chg="del">
          <ac:chgData name="DANIEL ESTRADA ACEVEDO" userId="762d22d7-bf27-46d2-aa84-e8738c799aa5" providerId="ADAL" clId="{43106267-4433-428C-BE88-D9F951850AFE}" dt="2023-05-27T10:26:37.094" v="1499" actId="478"/>
          <ac:picMkLst>
            <pc:docMk/>
            <pc:sldMk cId="1719786915" sldId="335"/>
            <ac:picMk id="20" creationId="{03DEE7E5-D3C7-B439-8825-32FF20A0896E}"/>
          </ac:picMkLst>
        </pc:picChg>
        <pc:picChg chg="del">
          <ac:chgData name="DANIEL ESTRADA ACEVEDO" userId="762d22d7-bf27-46d2-aa84-e8738c799aa5" providerId="ADAL" clId="{43106267-4433-428C-BE88-D9F951850AFE}" dt="2023-05-27T10:26:39.038" v="1500" actId="478"/>
          <ac:picMkLst>
            <pc:docMk/>
            <pc:sldMk cId="1719786915" sldId="335"/>
            <ac:picMk id="22" creationId="{A6E82259-D0B2-2537-BEC0-ABFD1FCB1E9B}"/>
          </ac:picMkLst>
        </pc:picChg>
        <pc:picChg chg="del">
          <ac:chgData name="DANIEL ESTRADA ACEVEDO" userId="762d22d7-bf27-46d2-aa84-e8738c799aa5" providerId="ADAL" clId="{43106267-4433-428C-BE88-D9F951850AFE}" dt="2023-05-27T10:25:16.501" v="1498" actId="478"/>
          <ac:picMkLst>
            <pc:docMk/>
            <pc:sldMk cId="1719786915" sldId="335"/>
            <ac:picMk id="24" creationId="{3447358F-A32D-B314-F538-923AC8886E83}"/>
          </ac:picMkLst>
        </pc:picChg>
        <pc:picChg chg="del">
          <ac:chgData name="DANIEL ESTRADA ACEVEDO" userId="762d22d7-bf27-46d2-aa84-e8738c799aa5" providerId="ADAL" clId="{43106267-4433-428C-BE88-D9F951850AFE}" dt="2023-05-27T10:25:16.501" v="1498" actId="478"/>
          <ac:picMkLst>
            <pc:docMk/>
            <pc:sldMk cId="1719786915" sldId="335"/>
            <ac:picMk id="26" creationId="{A6BE9E4D-D7B4-7DFF-53A1-893EABD79005}"/>
          </ac:picMkLst>
        </pc:picChg>
        <pc:picChg chg="add mod">
          <ac:chgData name="DANIEL ESTRADA ACEVEDO" userId="762d22d7-bf27-46d2-aa84-e8738c799aa5" providerId="ADAL" clId="{43106267-4433-428C-BE88-D9F951850AFE}" dt="2023-05-27T10:31:17.916" v="1896" actId="1076"/>
          <ac:picMkLst>
            <pc:docMk/>
            <pc:sldMk cId="1719786915" sldId="335"/>
            <ac:picMk id="2050" creationId="{AA5F1E61-CB19-F600-3B1D-CE90BEE316EC}"/>
          </ac:picMkLst>
        </pc:picChg>
      </pc:sldChg>
      <pc:sldChg chg="addSp delSp modSp add mod modAnim">
        <pc:chgData name="DANIEL ESTRADA ACEVEDO" userId="762d22d7-bf27-46d2-aa84-e8738c799aa5" providerId="ADAL" clId="{43106267-4433-428C-BE88-D9F951850AFE}" dt="2023-05-27T11:12:49.898" v="3155"/>
        <pc:sldMkLst>
          <pc:docMk/>
          <pc:sldMk cId="3981395083" sldId="336"/>
        </pc:sldMkLst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3981395083" sldId="336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43106267-4433-428C-BE88-D9F951850AFE}" dt="2023-05-27T10:34:37.049" v="1948" actId="20577"/>
          <ac:spMkLst>
            <pc:docMk/>
            <pc:sldMk cId="3981395083" sldId="336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43106267-4433-428C-BE88-D9F951850AFE}" dt="2023-05-27T10:37:03.943" v="2048" actId="478"/>
          <ac:spMkLst>
            <pc:docMk/>
            <pc:sldMk cId="3981395083" sldId="336"/>
            <ac:spMk id="11" creationId="{E9F9AEB1-99F1-08D6-7180-F08A5C0E161F}"/>
          </ac:spMkLst>
        </pc:spChg>
        <pc:spChg chg="add mod">
          <ac:chgData name="DANIEL ESTRADA ACEVEDO" userId="762d22d7-bf27-46d2-aa84-e8738c799aa5" providerId="ADAL" clId="{43106267-4433-428C-BE88-D9F951850AFE}" dt="2023-05-27T10:40:33.553" v="2162" actId="1076"/>
          <ac:spMkLst>
            <pc:docMk/>
            <pc:sldMk cId="3981395083" sldId="336"/>
            <ac:spMk id="14" creationId="{66430392-91EE-5153-174E-48D8EEFF2B10}"/>
          </ac:spMkLst>
        </pc:spChg>
        <pc:spChg chg="add mod">
          <ac:chgData name="DANIEL ESTRADA ACEVEDO" userId="762d22d7-bf27-46d2-aa84-e8738c799aa5" providerId="ADAL" clId="{43106267-4433-428C-BE88-D9F951850AFE}" dt="2023-05-27T10:41:11.685" v="2198" actId="1076"/>
          <ac:spMkLst>
            <pc:docMk/>
            <pc:sldMk cId="3981395083" sldId="336"/>
            <ac:spMk id="15" creationId="{B9315338-6600-287A-BC54-3FB2F7EF848E}"/>
          </ac:spMkLst>
        </pc:spChg>
        <pc:spChg chg="mod">
          <ac:chgData name="DANIEL ESTRADA ACEVEDO" userId="762d22d7-bf27-46d2-aa84-e8738c799aa5" providerId="ADAL" clId="{43106267-4433-428C-BE88-D9F951850AFE}" dt="2023-05-27T10:39:07.106" v="2145" actId="207"/>
          <ac:spMkLst>
            <pc:docMk/>
            <pc:sldMk cId="3981395083" sldId="336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43106267-4433-428C-BE88-D9F951850AFE}" dt="2023-05-27T10:42:29.562" v="2228" actId="1076"/>
          <ac:spMkLst>
            <pc:docMk/>
            <pc:sldMk cId="3981395083" sldId="336"/>
            <ac:spMk id="20" creationId="{94E911ED-BC68-8B4C-9164-CC0F7AEDC13A}"/>
          </ac:spMkLst>
        </pc:spChg>
        <pc:picChg chg="del">
          <ac:chgData name="DANIEL ESTRADA ACEVEDO" userId="762d22d7-bf27-46d2-aa84-e8738c799aa5" providerId="ADAL" clId="{43106267-4433-428C-BE88-D9F951850AFE}" dt="2023-05-27T10:37:01.415" v="2047" actId="478"/>
          <ac:picMkLst>
            <pc:docMk/>
            <pc:sldMk cId="3981395083" sldId="336"/>
            <ac:picMk id="2050" creationId="{AA5F1E61-CB19-F600-3B1D-CE90BEE316EC}"/>
          </ac:picMkLst>
        </pc:picChg>
        <pc:picChg chg="add mod">
          <ac:chgData name="DANIEL ESTRADA ACEVEDO" userId="762d22d7-bf27-46d2-aa84-e8738c799aa5" providerId="ADAL" clId="{43106267-4433-428C-BE88-D9F951850AFE}" dt="2023-05-27T10:39:17.176" v="2151" actId="1076"/>
          <ac:picMkLst>
            <pc:docMk/>
            <pc:sldMk cId="3981395083" sldId="336"/>
            <ac:picMk id="3074" creationId="{9025E3B2-8DF3-6879-5309-850CD63955E4}"/>
          </ac:picMkLst>
        </pc:picChg>
      </pc:sldChg>
      <pc:sldChg chg="addSp delSp modSp add mod modAnim">
        <pc:chgData name="DANIEL ESTRADA ACEVEDO" userId="762d22d7-bf27-46d2-aa84-e8738c799aa5" providerId="ADAL" clId="{43106267-4433-428C-BE88-D9F951850AFE}" dt="2023-05-27T11:12:49.898" v="3155"/>
        <pc:sldMkLst>
          <pc:docMk/>
          <pc:sldMk cId="3213789713" sldId="337"/>
        </pc:sldMkLst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3213789713" sldId="337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43106267-4433-428C-BE88-D9F951850AFE}" dt="2023-05-27T10:48:10.970" v="2244" actId="478"/>
          <ac:spMkLst>
            <pc:docMk/>
            <pc:sldMk cId="3213789713" sldId="337"/>
            <ac:spMk id="14" creationId="{66430392-91EE-5153-174E-48D8EEFF2B10}"/>
          </ac:spMkLst>
        </pc:spChg>
        <pc:spChg chg="del">
          <ac:chgData name="DANIEL ESTRADA ACEVEDO" userId="762d22d7-bf27-46d2-aa84-e8738c799aa5" providerId="ADAL" clId="{43106267-4433-428C-BE88-D9F951850AFE}" dt="2023-05-27T10:48:10.970" v="2244" actId="478"/>
          <ac:spMkLst>
            <pc:docMk/>
            <pc:sldMk cId="3213789713" sldId="337"/>
            <ac:spMk id="15" creationId="{B9315338-6600-287A-BC54-3FB2F7EF848E}"/>
          </ac:spMkLst>
        </pc:spChg>
        <pc:spChg chg="mod">
          <ac:chgData name="DANIEL ESTRADA ACEVEDO" userId="762d22d7-bf27-46d2-aa84-e8738c799aa5" providerId="ADAL" clId="{43106267-4433-428C-BE88-D9F951850AFE}" dt="2023-05-27T10:49:34.981" v="2245" actId="207"/>
          <ac:spMkLst>
            <pc:docMk/>
            <pc:sldMk cId="3213789713" sldId="337"/>
            <ac:spMk id="18" creationId="{1A7AAF08-E8E2-E3B8-C936-B7223E8A503A}"/>
          </ac:spMkLst>
        </pc:spChg>
        <pc:spChg chg="del">
          <ac:chgData name="DANIEL ESTRADA ACEVEDO" userId="762d22d7-bf27-46d2-aa84-e8738c799aa5" providerId="ADAL" clId="{43106267-4433-428C-BE88-D9F951850AFE}" dt="2023-05-27T10:48:10.970" v="2244" actId="478"/>
          <ac:spMkLst>
            <pc:docMk/>
            <pc:sldMk cId="3213789713" sldId="337"/>
            <ac:spMk id="20" creationId="{94E911ED-BC68-8B4C-9164-CC0F7AEDC13A}"/>
          </ac:spMkLst>
        </pc:spChg>
        <pc:picChg chg="add mod modCrop">
          <ac:chgData name="DANIEL ESTRADA ACEVEDO" userId="762d22d7-bf27-46d2-aa84-e8738c799aa5" providerId="ADAL" clId="{43106267-4433-428C-BE88-D9F951850AFE}" dt="2023-05-27T10:55:44.403" v="2265" actId="1076"/>
          <ac:picMkLst>
            <pc:docMk/>
            <pc:sldMk cId="3213789713" sldId="337"/>
            <ac:picMk id="11" creationId="{BF15E087-145F-C30E-F38C-C629F663B24B}"/>
          </ac:picMkLst>
        </pc:picChg>
        <pc:picChg chg="del">
          <ac:chgData name="DANIEL ESTRADA ACEVEDO" userId="762d22d7-bf27-46d2-aa84-e8738c799aa5" providerId="ADAL" clId="{43106267-4433-428C-BE88-D9F951850AFE}" dt="2023-05-27T10:48:10.970" v="2244" actId="478"/>
          <ac:picMkLst>
            <pc:docMk/>
            <pc:sldMk cId="3213789713" sldId="337"/>
            <ac:picMk id="3074" creationId="{9025E3B2-8DF3-6879-5309-850CD63955E4}"/>
          </ac:picMkLst>
        </pc:picChg>
      </pc:sldChg>
      <pc:sldChg chg="addSp delSp modSp add mod delAnim">
        <pc:chgData name="DANIEL ESTRADA ACEVEDO" userId="762d22d7-bf27-46d2-aa84-e8738c799aa5" providerId="ADAL" clId="{43106267-4433-428C-BE88-D9F951850AFE}" dt="2023-05-27T11:12:49.898" v="3155"/>
        <pc:sldMkLst>
          <pc:docMk/>
          <pc:sldMk cId="4013024878" sldId="338"/>
        </pc:sldMkLst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4013024878" sldId="338"/>
            <ac:spMk id="9" creationId="{AA0C7D5F-318F-8D00-4065-6838004147EB}"/>
          </ac:spMkLst>
        </pc:spChg>
        <pc:spChg chg="add mod">
          <ac:chgData name="DANIEL ESTRADA ACEVEDO" userId="762d22d7-bf27-46d2-aa84-e8738c799aa5" providerId="ADAL" clId="{43106267-4433-428C-BE88-D9F951850AFE}" dt="2023-05-27T10:57:16.821" v="2360" actId="207"/>
          <ac:spMkLst>
            <pc:docMk/>
            <pc:sldMk cId="4013024878" sldId="338"/>
            <ac:spMk id="12" creationId="{4AFA0A8A-2272-7F9F-7DAB-5D4D18406F4D}"/>
          </ac:spMkLst>
        </pc:spChg>
        <pc:spChg chg="del">
          <ac:chgData name="DANIEL ESTRADA ACEVEDO" userId="762d22d7-bf27-46d2-aa84-e8738c799aa5" providerId="ADAL" clId="{43106267-4433-428C-BE88-D9F951850AFE}" dt="2023-05-27T10:56:15.066" v="2270" actId="478"/>
          <ac:spMkLst>
            <pc:docMk/>
            <pc:sldMk cId="4013024878" sldId="338"/>
            <ac:spMk id="18" creationId="{1A7AAF08-E8E2-E3B8-C936-B7223E8A503A}"/>
          </ac:spMkLst>
        </pc:spChg>
        <pc:picChg chg="del">
          <ac:chgData name="DANIEL ESTRADA ACEVEDO" userId="762d22d7-bf27-46d2-aa84-e8738c799aa5" providerId="ADAL" clId="{43106267-4433-428C-BE88-D9F951850AFE}" dt="2023-05-27T10:56:15.066" v="2270" actId="478"/>
          <ac:picMkLst>
            <pc:docMk/>
            <pc:sldMk cId="4013024878" sldId="338"/>
            <ac:picMk id="11" creationId="{BF15E087-145F-C30E-F38C-C629F663B24B}"/>
          </ac:picMkLst>
        </pc:picChg>
        <pc:picChg chg="add mod">
          <ac:chgData name="DANIEL ESTRADA ACEVEDO" userId="762d22d7-bf27-46d2-aa84-e8738c799aa5" providerId="ADAL" clId="{43106267-4433-428C-BE88-D9F951850AFE}" dt="2023-05-27T10:57:36.714" v="2376" actId="1076"/>
          <ac:picMkLst>
            <pc:docMk/>
            <pc:sldMk cId="4013024878" sldId="338"/>
            <ac:picMk id="4098" creationId="{48BF5B23-F9B5-7DAD-9C24-8276AC2B7B45}"/>
          </ac:picMkLst>
        </pc:picChg>
      </pc:sldChg>
      <pc:sldChg chg="addSp delSp modSp add mod modAnim">
        <pc:chgData name="DANIEL ESTRADA ACEVEDO" userId="762d22d7-bf27-46d2-aa84-e8738c799aa5" providerId="ADAL" clId="{43106267-4433-428C-BE88-D9F951850AFE}" dt="2023-05-27T11:12:49.898" v="3155"/>
        <pc:sldMkLst>
          <pc:docMk/>
          <pc:sldMk cId="2779676186" sldId="339"/>
        </pc:sldMkLst>
        <pc:spChg chg="mod">
          <ac:chgData name="DANIEL ESTRADA ACEVEDO" userId="762d22d7-bf27-46d2-aa84-e8738c799aa5" providerId="ADAL" clId="{43106267-4433-428C-BE88-D9F951850AFE}" dt="2023-05-27T11:11:52.844" v="3129"/>
          <ac:spMkLst>
            <pc:docMk/>
            <pc:sldMk cId="2779676186" sldId="339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43106267-4433-428C-BE88-D9F951850AFE}" dt="2023-05-27T11:11:52.844" v="3129"/>
          <ac:spMkLst>
            <pc:docMk/>
            <pc:sldMk cId="2779676186" sldId="339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2779676186" sldId="339"/>
            <ac:spMk id="9" creationId="{AA0C7D5F-318F-8D00-4065-6838004147EB}"/>
          </ac:spMkLst>
        </pc:spChg>
        <pc:spChg chg="add mod">
          <ac:chgData name="DANIEL ESTRADA ACEVEDO" userId="762d22d7-bf27-46d2-aa84-e8738c799aa5" providerId="ADAL" clId="{43106267-4433-428C-BE88-D9F951850AFE}" dt="2023-05-27T10:58:58.668" v="2404" actId="20577"/>
          <ac:spMkLst>
            <pc:docMk/>
            <pc:sldMk cId="2779676186" sldId="339"/>
            <ac:spMk id="11" creationId="{7B99E418-3B9F-9B4C-AF2F-97320435A579}"/>
          </ac:spMkLst>
        </pc:spChg>
        <pc:grpChg chg="mod">
          <ac:chgData name="DANIEL ESTRADA ACEVEDO" userId="762d22d7-bf27-46d2-aa84-e8738c799aa5" providerId="ADAL" clId="{43106267-4433-428C-BE88-D9F951850AFE}" dt="2023-05-27T11:11:52.844" v="3129"/>
          <ac:grpSpMkLst>
            <pc:docMk/>
            <pc:sldMk cId="2779676186" sldId="339"/>
            <ac:grpSpMk id="6" creationId="{DE966E3B-0525-B75C-F8AF-8FE1882D16EF}"/>
          </ac:grpSpMkLst>
        </pc:grpChg>
        <pc:picChg chg="del">
          <ac:chgData name="DANIEL ESTRADA ACEVEDO" userId="762d22d7-bf27-46d2-aa84-e8738c799aa5" providerId="ADAL" clId="{43106267-4433-428C-BE88-D9F951850AFE}" dt="2023-05-27T10:57:53.783" v="2378" actId="478"/>
          <ac:picMkLst>
            <pc:docMk/>
            <pc:sldMk cId="2779676186" sldId="339"/>
            <ac:picMk id="4098" creationId="{48BF5B23-F9B5-7DAD-9C24-8276AC2B7B45}"/>
          </ac:picMkLst>
        </pc:picChg>
        <pc:picChg chg="add mod">
          <ac:chgData name="DANIEL ESTRADA ACEVEDO" userId="762d22d7-bf27-46d2-aa84-e8738c799aa5" providerId="ADAL" clId="{43106267-4433-428C-BE88-D9F951850AFE}" dt="2023-05-27T10:58:41.611" v="2386" actId="1076"/>
          <ac:picMkLst>
            <pc:docMk/>
            <pc:sldMk cId="2779676186" sldId="339"/>
            <ac:picMk id="9218" creationId="{0BC1BA93-D811-ACC1-3A70-545FDB6E0DFE}"/>
          </ac:picMkLst>
        </pc:picChg>
      </pc:sldChg>
      <pc:sldChg chg="delSp modSp add mod delAnim">
        <pc:chgData name="DANIEL ESTRADA ACEVEDO" userId="762d22d7-bf27-46d2-aa84-e8738c799aa5" providerId="ADAL" clId="{43106267-4433-428C-BE88-D9F951850AFE}" dt="2023-05-27T11:12:49.898" v="3155"/>
        <pc:sldMkLst>
          <pc:docMk/>
          <pc:sldMk cId="2649018140" sldId="340"/>
        </pc:sldMkLst>
        <pc:spChg chg="del">
          <ac:chgData name="DANIEL ESTRADA ACEVEDO" userId="762d22d7-bf27-46d2-aa84-e8738c799aa5" providerId="ADAL" clId="{43106267-4433-428C-BE88-D9F951850AFE}" dt="2023-05-27T11:00:47.971" v="2467" actId="478"/>
          <ac:spMkLst>
            <pc:docMk/>
            <pc:sldMk cId="2649018140" sldId="340"/>
            <ac:spMk id="2" creationId="{035B86EA-E0FD-A626-4912-3881451844FF}"/>
          </ac:spMkLst>
        </pc:spChg>
        <pc:spChg chg="del">
          <ac:chgData name="DANIEL ESTRADA ACEVEDO" userId="762d22d7-bf27-46d2-aa84-e8738c799aa5" providerId="ADAL" clId="{43106267-4433-428C-BE88-D9F951850AFE}" dt="2023-05-27T11:00:46.297" v="2466" actId="478"/>
          <ac:spMkLst>
            <pc:docMk/>
            <pc:sldMk cId="2649018140" sldId="340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43106267-4433-428C-BE88-D9F951850AFE}" dt="2023-05-27T11:00:46.297" v="2466" actId="478"/>
          <ac:spMkLst>
            <pc:docMk/>
            <pc:sldMk cId="2649018140" sldId="340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43106267-4433-428C-BE88-D9F951850AFE}" dt="2023-05-27T11:11:52.844" v="3129"/>
          <ac:spMkLst>
            <pc:docMk/>
            <pc:sldMk cId="2649018140" sldId="340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43106267-4433-428C-BE88-D9F951850AFE}" dt="2023-05-27T11:11:52.844" v="3129"/>
          <ac:spMkLst>
            <pc:docMk/>
            <pc:sldMk cId="2649018140" sldId="340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2649018140" sldId="340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43106267-4433-428C-BE88-D9F951850AFE}" dt="2023-05-27T11:00:46.297" v="2466" actId="478"/>
          <ac:spMkLst>
            <pc:docMk/>
            <pc:sldMk cId="2649018140" sldId="340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43106267-4433-428C-BE88-D9F951850AFE}" dt="2023-05-27T11:01:05.776" v="2487" actId="478"/>
          <ac:spMkLst>
            <pc:docMk/>
            <pc:sldMk cId="2649018140" sldId="340"/>
            <ac:spMk id="11" creationId="{7B99E418-3B9F-9B4C-AF2F-97320435A579}"/>
          </ac:spMkLst>
        </pc:spChg>
        <pc:spChg chg="mod">
          <ac:chgData name="DANIEL ESTRADA ACEVEDO" userId="762d22d7-bf27-46d2-aa84-e8738c799aa5" providerId="ADAL" clId="{43106267-4433-428C-BE88-D9F951850AFE}" dt="2023-05-27T11:02:32.131" v="2708" actId="1076"/>
          <ac:spMkLst>
            <pc:docMk/>
            <pc:sldMk cId="2649018140" sldId="340"/>
            <ac:spMk id="12" creationId="{4AFA0A8A-2272-7F9F-7DAB-5D4D18406F4D}"/>
          </ac:spMkLst>
        </pc:spChg>
        <pc:spChg chg="del">
          <ac:chgData name="DANIEL ESTRADA ACEVEDO" userId="762d22d7-bf27-46d2-aa84-e8738c799aa5" providerId="ADAL" clId="{43106267-4433-428C-BE88-D9F951850AFE}" dt="2023-05-27T11:00:46.297" v="2466" actId="478"/>
          <ac:spMkLst>
            <pc:docMk/>
            <pc:sldMk cId="2649018140" sldId="340"/>
            <ac:spMk id="13" creationId="{90047158-AD04-6E7E-D740-9288446EFBF6}"/>
          </ac:spMkLst>
        </pc:spChg>
        <pc:spChg chg="mod">
          <ac:chgData name="DANIEL ESTRADA ACEVEDO" userId="762d22d7-bf27-46d2-aa84-e8738c799aa5" providerId="ADAL" clId="{43106267-4433-428C-BE88-D9F951850AFE}" dt="2023-05-27T11:00:03.405" v="2465" actId="1037"/>
          <ac:spMkLst>
            <pc:docMk/>
            <pc:sldMk cId="2649018140" sldId="340"/>
            <ac:spMk id="16" creationId="{930A227C-DD3D-EEA6-25A1-D74FCA93B521}"/>
          </ac:spMkLst>
        </pc:spChg>
        <pc:grpChg chg="mod">
          <ac:chgData name="DANIEL ESTRADA ACEVEDO" userId="762d22d7-bf27-46d2-aa84-e8738c799aa5" providerId="ADAL" clId="{43106267-4433-428C-BE88-D9F951850AFE}" dt="2023-05-27T11:11:52.844" v="3129"/>
          <ac:grpSpMkLst>
            <pc:docMk/>
            <pc:sldMk cId="2649018140" sldId="340"/>
            <ac:grpSpMk id="6" creationId="{DE966E3B-0525-B75C-F8AF-8FE1882D16EF}"/>
          </ac:grpSpMkLst>
        </pc:grpChg>
        <pc:picChg chg="del">
          <ac:chgData name="DANIEL ESTRADA ACEVEDO" userId="762d22d7-bf27-46d2-aa84-e8738c799aa5" providerId="ADAL" clId="{43106267-4433-428C-BE88-D9F951850AFE}" dt="2023-05-27T11:01:03.527" v="2486" actId="478"/>
          <ac:picMkLst>
            <pc:docMk/>
            <pc:sldMk cId="2649018140" sldId="340"/>
            <ac:picMk id="9218" creationId="{0BC1BA93-D811-ACC1-3A70-545FDB6E0DFE}"/>
          </ac:picMkLst>
        </pc:picChg>
      </pc:sldChg>
      <pc:sldChg chg="modSp add mod">
        <pc:chgData name="DANIEL ESTRADA ACEVEDO" userId="762d22d7-bf27-46d2-aa84-e8738c799aa5" providerId="ADAL" clId="{43106267-4433-428C-BE88-D9F951850AFE}" dt="2023-05-27T11:12:49.898" v="3155"/>
        <pc:sldMkLst>
          <pc:docMk/>
          <pc:sldMk cId="3083921311" sldId="341"/>
        </pc:sldMkLst>
        <pc:spChg chg="mod">
          <ac:chgData name="DANIEL ESTRADA ACEVEDO" userId="762d22d7-bf27-46d2-aa84-e8738c799aa5" providerId="ADAL" clId="{43106267-4433-428C-BE88-D9F951850AFE}" dt="2023-05-27T11:11:52.844" v="3129"/>
          <ac:spMkLst>
            <pc:docMk/>
            <pc:sldMk cId="3083921311" sldId="341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43106267-4433-428C-BE88-D9F951850AFE}" dt="2023-05-27T11:11:52.844" v="3129"/>
          <ac:spMkLst>
            <pc:docMk/>
            <pc:sldMk cId="3083921311" sldId="341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3083921311" sldId="341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43106267-4433-428C-BE88-D9F951850AFE}" dt="2023-05-27T11:03:44.913" v="2824" actId="207"/>
          <ac:spMkLst>
            <pc:docMk/>
            <pc:sldMk cId="3083921311" sldId="341"/>
            <ac:spMk id="12" creationId="{4AFA0A8A-2272-7F9F-7DAB-5D4D18406F4D}"/>
          </ac:spMkLst>
        </pc:spChg>
        <pc:spChg chg="mod">
          <ac:chgData name="DANIEL ESTRADA ACEVEDO" userId="762d22d7-bf27-46d2-aa84-e8738c799aa5" providerId="ADAL" clId="{43106267-4433-428C-BE88-D9F951850AFE}" dt="2023-05-27T11:03:03.899" v="2731" actId="20577"/>
          <ac:spMkLst>
            <pc:docMk/>
            <pc:sldMk cId="3083921311" sldId="341"/>
            <ac:spMk id="16" creationId="{930A227C-DD3D-EEA6-25A1-D74FCA93B521}"/>
          </ac:spMkLst>
        </pc:spChg>
        <pc:grpChg chg="mod">
          <ac:chgData name="DANIEL ESTRADA ACEVEDO" userId="762d22d7-bf27-46d2-aa84-e8738c799aa5" providerId="ADAL" clId="{43106267-4433-428C-BE88-D9F951850AFE}" dt="2023-05-27T11:11:52.844" v="3129"/>
          <ac:grpSpMkLst>
            <pc:docMk/>
            <pc:sldMk cId="3083921311" sldId="341"/>
            <ac:grpSpMk id="6" creationId="{DE966E3B-0525-B75C-F8AF-8FE1882D16EF}"/>
          </ac:grpSpMkLst>
        </pc:grpChg>
      </pc:sldChg>
      <pc:sldChg chg="addSp delSp modSp add mod">
        <pc:chgData name="DANIEL ESTRADA ACEVEDO" userId="762d22d7-bf27-46d2-aa84-e8738c799aa5" providerId="ADAL" clId="{43106267-4433-428C-BE88-D9F951850AFE}" dt="2023-05-27T11:12:49.898" v="3155"/>
        <pc:sldMkLst>
          <pc:docMk/>
          <pc:sldMk cId="2650407127" sldId="342"/>
        </pc:sldMkLst>
        <pc:spChg chg="add mod">
          <ac:chgData name="DANIEL ESTRADA ACEVEDO" userId="762d22d7-bf27-46d2-aa84-e8738c799aa5" providerId="ADAL" clId="{43106267-4433-428C-BE88-D9F951850AFE}" dt="2023-05-27T11:07:37.454" v="2965" actId="20577"/>
          <ac:spMkLst>
            <pc:docMk/>
            <pc:sldMk cId="2650407127" sldId="342"/>
            <ac:spMk id="4" creationId="{4C8FAFB0-B7A5-BD93-0109-4543FF225CD4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2650407127" sldId="342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2650407127" sldId="342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2650407127" sldId="342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43106267-4433-428C-BE88-D9F951850AFE}" dt="2023-05-27T11:06:16.479" v="2925" actId="478"/>
          <ac:spMkLst>
            <pc:docMk/>
            <pc:sldMk cId="2650407127" sldId="342"/>
            <ac:spMk id="12" creationId="{4AFA0A8A-2272-7F9F-7DAB-5D4D18406F4D}"/>
          </ac:spMkLst>
        </pc:spChg>
        <pc:spChg chg="mod">
          <ac:chgData name="DANIEL ESTRADA ACEVEDO" userId="762d22d7-bf27-46d2-aa84-e8738c799aa5" providerId="ADAL" clId="{43106267-4433-428C-BE88-D9F951850AFE}" dt="2023-05-27T11:06:13.851" v="2924" actId="1037"/>
          <ac:spMkLst>
            <pc:docMk/>
            <pc:sldMk cId="2650407127" sldId="342"/>
            <ac:spMk id="16" creationId="{930A227C-DD3D-EEA6-25A1-D74FCA93B521}"/>
          </ac:spMkLst>
        </pc:spChg>
        <pc:grpChg chg="mod">
          <ac:chgData name="DANIEL ESTRADA ACEVEDO" userId="762d22d7-bf27-46d2-aa84-e8738c799aa5" providerId="ADAL" clId="{43106267-4433-428C-BE88-D9F951850AFE}" dt="2023-05-27T11:12:49.898" v="3155"/>
          <ac:grpSpMkLst>
            <pc:docMk/>
            <pc:sldMk cId="2650407127" sldId="342"/>
            <ac:grpSpMk id="6" creationId="{DE966E3B-0525-B75C-F8AF-8FE1882D16EF}"/>
          </ac:grpSpMkLst>
        </pc:grpChg>
        <pc:picChg chg="add del mod">
          <ac:chgData name="DANIEL ESTRADA ACEVEDO" userId="762d22d7-bf27-46d2-aa84-e8738c799aa5" providerId="ADAL" clId="{43106267-4433-428C-BE88-D9F951850AFE}" dt="2023-05-27T11:06:18.734" v="2926" actId="478"/>
          <ac:picMkLst>
            <pc:docMk/>
            <pc:sldMk cId="2650407127" sldId="342"/>
            <ac:picMk id="2" creationId="{D5860438-EB0D-DDEF-6A55-16DE173E4917}"/>
          </ac:picMkLst>
        </pc:picChg>
        <pc:picChg chg="add mod">
          <ac:chgData name="DANIEL ESTRADA ACEVEDO" userId="762d22d7-bf27-46d2-aa84-e8738c799aa5" providerId="ADAL" clId="{43106267-4433-428C-BE88-D9F951850AFE}" dt="2023-05-27T11:07:17.921" v="2932" actId="1076"/>
          <ac:picMkLst>
            <pc:docMk/>
            <pc:sldMk cId="2650407127" sldId="342"/>
            <ac:picMk id="10242" creationId="{625DB82E-43FD-D985-DA5B-D4F379F770ED}"/>
          </ac:picMkLst>
        </pc:picChg>
      </pc:sldChg>
      <pc:sldChg chg="addSp delSp modSp add mod">
        <pc:chgData name="DANIEL ESTRADA ACEVEDO" userId="762d22d7-bf27-46d2-aa84-e8738c799aa5" providerId="ADAL" clId="{43106267-4433-428C-BE88-D9F951850AFE}" dt="2023-05-27T11:12:49.898" v="3155"/>
        <pc:sldMkLst>
          <pc:docMk/>
          <pc:sldMk cId="1358230764" sldId="343"/>
        </pc:sldMkLst>
        <pc:spChg chg="del">
          <ac:chgData name="DANIEL ESTRADA ACEVEDO" userId="762d22d7-bf27-46d2-aa84-e8738c799aa5" providerId="ADAL" clId="{43106267-4433-428C-BE88-D9F951850AFE}" dt="2023-05-27T11:08:04.667" v="2969" actId="478"/>
          <ac:spMkLst>
            <pc:docMk/>
            <pc:sldMk cId="1358230764" sldId="343"/>
            <ac:spMk id="4" creationId="{4C8FAFB0-B7A5-BD93-0109-4543FF225CD4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1358230764" sldId="343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43106267-4433-428C-BE88-D9F951850AFE}" dt="2023-05-27T11:08:43.639" v="3024" actId="1038"/>
          <ac:spMkLst>
            <pc:docMk/>
            <pc:sldMk cId="1358230764" sldId="343"/>
            <ac:spMk id="16" creationId="{930A227C-DD3D-EEA6-25A1-D74FCA93B521}"/>
          </ac:spMkLst>
        </pc:spChg>
        <pc:picChg chg="del">
          <ac:chgData name="DANIEL ESTRADA ACEVEDO" userId="762d22d7-bf27-46d2-aa84-e8738c799aa5" providerId="ADAL" clId="{43106267-4433-428C-BE88-D9F951850AFE}" dt="2023-05-27T11:08:01.423" v="2967" actId="478"/>
          <ac:picMkLst>
            <pc:docMk/>
            <pc:sldMk cId="1358230764" sldId="343"/>
            <ac:picMk id="10242" creationId="{625DB82E-43FD-D985-DA5B-D4F379F770ED}"/>
          </ac:picMkLst>
        </pc:picChg>
        <pc:picChg chg="add">
          <ac:chgData name="DANIEL ESTRADA ACEVEDO" userId="762d22d7-bf27-46d2-aa84-e8738c799aa5" providerId="ADAL" clId="{43106267-4433-428C-BE88-D9F951850AFE}" dt="2023-05-27T11:08:01.674" v="2968"/>
          <ac:picMkLst>
            <pc:docMk/>
            <pc:sldMk cId="1358230764" sldId="343"/>
            <ac:picMk id="11266" creationId="{D2395FC5-D057-D2FC-65C1-426C67E2227E}"/>
          </ac:picMkLst>
        </pc:picChg>
      </pc:sldChg>
      <pc:sldChg chg="addSp delSp modSp add mod">
        <pc:chgData name="DANIEL ESTRADA ACEVEDO" userId="762d22d7-bf27-46d2-aa84-e8738c799aa5" providerId="ADAL" clId="{43106267-4433-428C-BE88-D9F951850AFE}" dt="2023-05-27T11:12:49.898" v="3155"/>
        <pc:sldMkLst>
          <pc:docMk/>
          <pc:sldMk cId="2711126223" sldId="344"/>
        </pc:sldMkLst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2711126223" sldId="344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2711126223" sldId="34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43106267-4433-428C-BE88-D9F951850AFE}" dt="2023-05-27T11:12:49.898" v="3155"/>
          <ac:spMkLst>
            <pc:docMk/>
            <pc:sldMk cId="2711126223" sldId="344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43106267-4433-428C-BE88-D9F951850AFE}" dt="2023-05-27T11:09:03.326" v="3056" actId="1076"/>
          <ac:spMkLst>
            <pc:docMk/>
            <pc:sldMk cId="2711126223" sldId="344"/>
            <ac:spMk id="16" creationId="{930A227C-DD3D-EEA6-25A1-D74FCA93B521}"/>
          </ac:spMkLst>
        </pc:spChg>
        <pc:grpChg chg="mod">
          <ac:chgData name="DANIEL ESTRADA ACEVEDO" userId="762d22d7-bf27-46d2-aa84-e8738c799aa5" providerId="ADAL" clId="{43106267-4433-428C-BE88-D9F951850AFE}" dt="2023-05-27T11:12:49.898" v="3155"/>
          <ac:grpSpMkLst>
            <pc:docMk/>
            <pc:sldMk cId="2711126223" sldId="344"/>
            <ac:grpSpMk id="6" creationId="{DE966E3B-0525-B75C-F8AF-8FE1882D16EF}"/>
          </ac:grpSpMkLst>
        </pc:grpChg>
        <pc:picChg chg="add mod">
          <ac:chgData name="DANIEL ESTRADA ACEVEDO" userId="762d22d7-bf27-46d2-aa84-e8738c799aa5" providerId="ADAL" clId="{43106267-4433-428C-BE88-D9F951850AFE}" dt="2023-05-27T11:09:35.846" v="3067" actId="1076"/>
          <ac:picMkLst>
            <pc:docMk/>
            <pc:sldMk cId="2711126223" sldId="344"/>
            <ac:picMk id="2" creationId="{6715F2AD-7E0D-C82D-255B-F4488E73215A}"/>
          </ac:picMkLst>
        </pc:picChg>
        <pc:picChg chg="del">
          <ac:chgData name="DANIEL ESTRADA ACEVEDO" userId="762d22d7-bf27-46d2-aa84-e8738c799aa5" providerId="ADAL" clId="{43106267-4433-428C-BE88-D9F951850AFE}" dt="2023-05-27T11:08:19.090" v="2971" actId="478"/>
          <ac:picMkLst>
            <pc:docMk/>
            <pc:sldMk cId="2711126223" sldId="344"/>
            <ac:picMk id="11266" creationId="{D2395FC5-D057-D2FC-65C1-426C67E2227E}"/>
          </ac:picMkLst>
        </pc:picChg>
        <pc:picChg chg="add mod">
          <ac:chgData name="DANIEL ESTRADA ACEVEDO" userId="762d22d7-bf27-46d2-aa84-e8738c799aa5" providerId="ADAL" clId="{43106267-4433-428C-BE88-D9F951850AFE}" dt="2023-05-27T11:09:38.105" v="3068" actId="1076"/>
          <ac:picMkLst>
            <pc:docMk/>
            <pc:sldMk cId="2711126223" sldId="344"/>
            <ac:picMk id="12290" creationId="{7D63C3A3-53B5-AD1E-BAA0-5F56DF8E506B}"/>
          </ac:picMkLst>
        </pc:picChg>
      </pc:sldChg>
    </pc:docChg>
  </pc:docChgLst>
  <pc:docChgLst>
    <pc:chgData name="DANIEL ESTRADA ACEVEDO" userId="762d22d7-bf27-46d2-aa84-e8738c799aa5" providerId="ADAL" clId="{B92DEFAA-EC38-4F44-9963-36D04D689DB2}"/>
    <pc:docChg chg="undo redo custSel addSld delSld modSld sldOrd">
      <pc:chgData name="DANIEL ESTRADA ACEVEDO" userId="762d22d7-bf27-46d2-aa84-e8738c799aa5" providerId="ADAL" clId="{B92DEFAA-EC38-4F44-9963-36D04D689DB2}" dt="2023-05-20T15:20:27.670" v="7651" actId="20577"/>
      <pc:docMkLst>
        <pc:docMk/>
      </pc:docMkLst>
      <pc:sldChg chg="del">
        <pc:chgData name="DANIEL ESTRADA ACEVEDO" userId="762d22d7-bf27-46d2-aa84-e8738c799aa5" providerId="ADAL" clId="{B92DEFAA-EC38-4F44-9963-36D04D689DB2}" dt="2023-05-20T12:08:09.671" v="5980" actId="47"/>
        <pc:sldMkLst>
          <pc:docMk/>
          <pc:sldMk cId="3205877693" sldId="258"/>
        </pc:sldMkLst>
      </pc:sldChg>
      <pc:sldChg chg="modSp mod">
        <pc:chgData name="DANIEL ESTRADA ACEVEDO" userId="762d22d7-bf27-46d2-aa84-e8738c799aa5" providerId="ADAL" clId="{B92DEFAA-EC38-4F44-9963-36D04D689DB2}" dt="2023-05-20T14:22:32.877" v="7460" actId="6549"/>
        <pc:sldMkLst>
          <pc:docMk/>
          <pc:sldMk cId="1322729816" sldId="263"/>
        </pc:sldMkLst>
        <pc:spChg chg="mod">
          <ac:chgData name="DANIEL ESTRADA ACEVEDO" userId="762d22d7-bf27-46d2-aa84-e8738c799aa5" providerId="ADAL" clId="{B92DEFAA-EC38-4F44-9963-36D04D689DB2}" dt="2023-05-20T14:22:02.947" v="7454" actId="208"/>
          <ac:spMkLst>
            <pc:docMk/>
            <pc:sldMk cId="1322729816" sldId="263"/>
            <ac:spMk id="3" creationId="{1FD473DE-7A1D-8D74-B88A-F8B594576A28}"/>
          </ac:spMkLst>
        </pc:spChg>
        <pc:spChg chg="mod">
          <ac:chgData name="DANIEL ESTRADA ACEVEDO" userId="762d22d7-bf27-46d2-aa84-e8738c799aa5" providerId="ADAL" clId="{B92DEFAA-EC38-4F44-9963-36D04D689DB2}" dt="2023-05-20T14:22:32.877" v="7460" actId="6549"/>
          <ac:spMkLst>
            <pc:docMk/>
            <pc:sldMk cId="1322729816" sldId="263"/>
            <ac:spMk id="4" creationId="{38AF8231-328F-4F94-B860-6C6C7ECE1DA5}"/>
          </ac:spMkLst>
        </pc:spChg>
        <pc:spChg chg="mod">
          <ac:chgData name="DANIEL ESTRADA ACEVEDO" userId="762d22d7-bf27-46d2-aa84-e8738c799aa5" providerId="ADAL" clId="{B92DEFAA-EC38-4F44-9963-36D04D689DB2}" dt="2023-05-20T09:27:19.323" v="1699" actId="1035"/>
          <ac:spMkLst>
            <pc:docMk/>
            <pc:sldMk cId="1322729816" sldId="263"/>
            <ac:spMk id="6" creationId="{319F3DFF-30DA-3D0D-23D1-0E251E44F9A7}"/>
          </ac:spMkLst>
        </pc:spChg>
      </pc:sldChg>
      <pc:sldChg chg="del">
        <pc:chgData name="DANIEL ESTRADA ACEVEDO" userId="762d22d7-bf27-46d2-aa84-e8738c799aa5" providerId="ADAL" clId="{B92DEFAA-EC38-4F44-9963-36D04D689DB2}" dt="2023-05-20T12:08:14.395" v="5984" actId="47"/>
        <pc:sldMkLst>
          <pc:docMk/>
          <pc:sldMk cId="3256840514" sldId="275"/>
        </pc:sldMkLst>
      </pc:sldChg>
      <pc:sldChg chg="del">
        <pc:chgData name="DANIEL ESTRADA ACEVEDO" userId="762d22d7-bf27-46d2-aa84-e8738c799aa5" providerId="ADAL" clId="{B92DEFAA-EC38-4F44-9963-36D04D689DB2}" dt="2023-05-20T12:08:13.348" v="5983" actId="47"/>
        <pc:sldMkLst>
          <pc:docMk/>
          <pc:sldMk cId="4111401160" sldId="276"/>
        </pc:sldMkLst>
      </pc:sldChg>
      <pc:sldChg chg="del">
        <pc:chgData name="DANIEL ESTRADA ACEVEDO" userId="762d22d7-bf27-46d2-aa84-e8738c799aa5" providerId="ADAL" clId="{B92DEFAA-EC38-4F44-9963-36D04D689DB2}" dt="2023-05-20T12:08:15.081" v="5985" actId="47"/>
        <pc:sldMkLst>
          <pc:docMk/>
          <pc:sldMk cId="1484313607" sldId="277"/>
        </pc:sldMkLst>
      </pc:sldChg>
      <pc:sldChg chg="del">
        <pc:chgData name="DANIEL ESTRADA ACEVEDO" userId="762d22d7-bf27-46d2-aa84-e8738c799aa5" providerId="ADAL" clId="{B92DEFAA-EC38-4F44-9963-36D04D689DB2}" dt="2023-05-20T12:08:15.560" v="5986" actId="47"/>
        <pc:sldMkLst>
          <pc:docMk/>
          <pc:sldMk cId="3523021084" sldId="278"/>
        </pc:sldMkLst>
      </pc:sldChg>
      <pc:sldChg chg="del">
        <pc:chgData name="DANIEL ESTRADA ACEVEDO" userId="762d22d7-bf27-46d2-aa84-e8738c799aa5" providerId="ADAL" clId="{B92DEFAA-EC38-4F44-9963-36D04D689DB2}" dt="2023-05-20T12:08:16.276" v="5987" actId="47"/>
        <pc:sldMkLst>
          <pc:docMk/>
          <pc:sldMk cId="40215669" sldId="279"/>
        </pc:sldMkLst>
      </pc:sldChg>
      <pc:sldChg chg="del">
        <pc:chgData name="DANIEL ESTRADA ACEVEDO" userId="762d22d7-bf27-46d2-aa84-e8738c799aa5" providerId="ADAL" clId="{B92DEFAA-EC38-4F44-9963-36D04D689DB2}" dt="2023-05-20T12:08:16.990" v="5988" actId="47"/>
        <pc:sldMkLst>
          <pc:docMk/>
          <pc:sldMk cId="171659656" sldId="282"/>
        </pc:sldMkLst>
      </pc:sldChg>
      <pc:sldChg chg="del">
        <pc:chgData name="DANIEL ESTRADA ACEVEDO" userId="762d22d7-bf27-46d2-aa84-e8738c799aa5" providerId="ADAL" clId="{B92DEFAA-EC38-4F44-9963-36D04D689DB2}" dt="2023-05-20T12:08:22.834" v="5989" actId="47"/>
        <pc:sldMkLst>
          <pc:docMk/>
          <pc:sldMk cId="2588239278" sldId="283"/>
        </pc:sldMkLst>
      </pc:sldChg>
      <pc:sldChg chg="del">
        <pc:chgData name="DANIEL ESTRADA ACEVEDO" userId="762d22d7-bf27-46d2-aa84-e8738c799aa5" providerId="ADAL" clId="{B92DEFAA-EC38-4F44-9963-36D04D689DB2}" dt="2023-05-20T12:08:25.119" v="5991" actId="47"/>
        <pc:sldMkLst>
          <pc:docMk/>
          <pc:sldMk cId="3809704636" sldId="284"/>
        </pc:sldMkLst>
      </pc:sldChg>
      <pc:sldChg chg="del">
        <pc:chgData name="DANIEL ESTRADA ACEVEDO" userId="762d22d7-bf27-46d2-aa84-e8738c799aa5" providerId="ADAL" clId="{B92DEFAA-EC38-4F44-9963-36D04D689DB2}" dt="2023-05-20T12:08:25.770" v="5992" actId="47"/>
        <pc:sldMkLst>
          <pc:docMk/>
          <pc:sldMk cId="1051379475" sldId="285"/>
        </pc:sldMkLst>
      </pc:sldChg>
      <pc:sldChg chg="del">
        <pc:chgData name="DANIEL ESTRADA ACEVEDO" userId="762d22d7-bf27-46d2-aa84-e8738c799aa5" providerId="ADAL" clId="{B92DEFAA-EC38-4F44-9963-36D04D689DB2}" dt="2023-05-20T12:08:24.172" v="5990" actId="47"/>
        <pc:sldMkLst>
          <pc:docMk/>
          <pc:sldMk cId="3330297739" sldId="286"/>
        </pc:sldMkLst>
      </pc:sldChg>
      <pc:sldChg chg="del">
        <pc:chgData name="DANIEL ESTRADA ACEVEDO" userId="762d22d7-bf27-46d2-aa84-e8738c799aa5" providerId="ADAL" clId="{B92DEFAA-EC38-4F44-9963-36D04D689DB2}" dt="2023-05-20T12:08:27.243" v="5993" actId="47"/>
        <pc:sldMkLst>
          <pc:docMk/>
          <pc:sldMk cId="2418744646" sldId="287"/>
        </pc:sldMkLst>
      </pc:sldChg>
      <pc:sldChg chg="del">
        <pc:chgData name="DANIEL ESTRADA ACEVEDO" userId="762d22d7-bf27-46d2-aa84-e8738c799aa5" providerId="ADAL" clId="{B92DEFAA-EC38-4F44-9963-36D04D689DB2}" dt="2023-05-20T12:08:28.269" v="5994" actId="47"/>
        <pc:sldMkLst>
          <pc:docMk/>
          <pc:sldMk cId="1800281975" sldId="288"/>
        </pc:sldMkLst>
      </pc:sldChg>
      <pc:sldChg chg="del">
        <pc:chgData name="DANIEL ESTRADA ACEVEDO" userId="762d22d7-bf27-46d2-aa84-e8738c799aa5" providerId="ADAL" clId="{B92DEFAA-EC38-4F44-9963-36D04D689DB2}" dt="2023-05-20T12:08:11.277" v="5982" actId="47"/>
        <pc:sldMkLst>
          <pc:docMk/>
          <pc:sldMk cId="3114651035" sldId="289"/>
        </pc:sldMkLst>
      </pc:sldChg>
      <pc:sldChg chg="del">
        <pc:chgData name="DANIEL ESTRADA ACEVEDO" userId="762d22d7-bf27-46d2-aa84-e8738c799aa5" providerId="ADAL" clId="{B92DEFAA-EC38-4F44-9963-36D04D689DB2}" dt="2023-05-20T12:08:10.664" v="5981" actId="47"/>
        <pc:sldMkLst>
          <pc:docMk/>
          <pc:sldMk cId="108543521" sldId="290"/>
        </pc:sldMkLst>
      </pc:sldChg>
      <pc:sldChg chg="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977875092" sldId="291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977875092" sldId="291"/>
            <ac:spMk id="5" creationId="{24415D82-F27B-444C-9FF8-AAA3D9D23E6D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977875092" sldId="291"/>
            <ac:spMk id="6" creationId="{A3FCB4DE-5A65-D374-CCC9-F1A122C779BF}"/>
          </ac:spMkLst>
        </pc:spChg>
        <pc:spChg chg="mod">
          <ac:chgData name="DANIEL ESTRADA ACEVEDO" userId="762d22d7-bf27-46d2-aa84-e8738c799aa5" providerId="ADAL" clId="{B92DEFAA-EC38-4F44-9963-36D04D689DB2}" dt="2023-05-20T14:02:58.985" v="7316" actId="20577"/>
          <ac:spMkLst>
            <pc:docMk/>
            <pc:sldMk cId="3977875092" sldId="291"/>
            <ac:spMk id="8" creationId="{2091E5E8-5AE3-DF80-16B2-1A1E11F4E0EA}"/>
          </ac:spMkLst>
        </pc:spChg>
        <pc:spChg chg="del">
          <ac:chgData name="DANIEL ESTRADA ACEVEDO" userId="762d22d7-bf27-46d2-aa84-e8738c799aa5" providerId="ADAL" clId="{B92DEFAA-EC38-4F44-9963-36D04D689DB2}" dt="2023-05-19T16:04:43.753" v="710" actId="478"/>
          <ac:spMkLst>
            <pc:docMk/>
            <pc:sldMk cId="3977875092" sldId="291"/>
            <ac:spMk id="9" creationId="{33E9626C-722E-A961-4AAA-B0F10D0375D8}"/>
          </ac:spMkLst>
        </pc:spChg>
      </pc:sldChg>
      <pc:sldChg chg="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277593393" sldId="293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277593393" sldId="29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77593393" sldId="293"/>
            <ac:spMk id="9" creationId="{AA0C7D5F-318F-8D00-4065-6838004147EB}"/>
          </ac:spMkLst>
        </pc:spChg>
      </pc:sldChg>
      <pc:sldChg chg="addSp delSp modSp mod modAnim">
        <pc:chgData name="DANIEL ESTRADA ACEVEDO" userId="762d22d7-bf27-46d2-aa84-e8738c799aa5" providerId="ADAL" clId="{B92DEFAA-EC38-4F44-9963-36D04D689DB2}" dt="2023-05-20T14:19:32.618" v="7421"/>
        <pc:sldMkLst>
          <pc:docMk/>
          <pc:sldMk cId="1526685688" sldId="294"/>
        </pc:sldMkLst>
        <pc:spChg chg="del">
          <ac:chgData name="DANIEL ESTRADA ACEVEDO" userId="762d22d7-bf27-46d2-aa84-e8738c799aa5" providerId="ADAL" clId="{B92DEFAA-EC38-4F44-9963-36D04D689DB2}" dt="2023-05-19T16:09:34.646" v="806" actId="478"/>
          <ac:spMkLst>
            <pc:docMk/>
            <pc:sldMk cId="1526685688" sldId="294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19T16:09:34.646" v="806" actId="478"/>
          <ac:spMkLst>
            <pc:docMk/>
            <pc:sldMk cId="1526685688" sldId="294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1526685688" sldId="29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526685688" sldId="294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19T16:09:34.646" v="806" actId="478"/>
          <ac:spMkLst>
            <pc:docMk/>
            <pc:sldMk cId="1526685688" sldId="294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19T16:07:52.537" v="716" actId="478"/>
          <ac:spMkLst>
            <pc:docMk/>
            <pc:sldMk cId="1526685688" sldId="294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19T16:07:52.537" v="716" actId="478"/>
          <ac:spMkLst>
            <pc:docMk/>
            <pc:sldMk cId="1526685688" sldId="294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19T16:09:47.472" v="809" actId="208"/>
          <ac:spMkLst>
            <pc:docMk/>
            <pc:sldMk cId="1526685688" sldId="294"/>
            <ac:spMk id="15" creationId="{4FDD05EE-E0E4-5DF2-956B-07DB0A0B7380}"/>
          </ac:spMkLst>
        </pc:spChg>
        <pc:spChg chg="mod">
          <ac:chgData name="DANIEL ESTRADA ACEVEDO" userId="762d22d7-bf27-46d2-aa84-e8738c799aa5" providerId="ADAL" clId="{B92DEFAA-EC38-4F44-9963-36D04D689DB2}" dt="2023-05-19T17:03:56.992" v="1394" actId="20577"/>
          <ac:spMkLst>
            <pc:docMk/>
            <pc:sldMk cId="1526685688" sldId="294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B92DEFAA-EC38-4F44-9963-36D04D689DB2}" dt="2023-05-19T17:03:27.270" v="1365" actId="208"/>
          <ac:spMkLst>
            <pc:docMk/>
            <pc:sldMk cId="1526685688" sldId="294"/>
            <ac:spMk id="21" creationId="{36400BC2-842F-F39C-34B7-34AEB805E6B4}"/>
          </ac:spMkLst>
        </pc:spChg>
        <pc:spChg chg="add mod">
          <ac:chgData name="DANIEL ESTRADA ACEVEDO" userId="762d22d7-bf27-46d2-aa84-e8738c799aa5" providerId="ADAL" clId="{B92DEFAA-EC38-4F44-9963-36D04D689DB2}" dt="2023-05-19T16:09:34.869" v="807"/>
          <ac:spMkLst>
            <pc:docMk/>
            <pc:sldMk cId="1526685688" sldId="294"/>
            <ac:spMk id="23" creationId="{FE96948D-DF38-DA0F-A37B-739F20ACA1B4}"/>
          </ac:spMkLst>
        </pc:spChg>
        <pc:spChg chg="add mod">
          <ac:chgData name="DANIEL ESTRADA ACEVEDO" userId="762d22d7-bf27-46d2-aa84-e8738c799aa5" providerId="ADAL" clId="{B92DEFAA-EC38-4F44-9963-36D04D689DB2}" dt="2023-05-19T17:03:20.460" v="1363" actId="208"/>
          <ac:spMkLst>
            <pc:docMk/>
            <pc:sldMk cId="1526685688" sldId="294"/>
            <ac:spMk id="24" creationId="{2F7943EB-E3F9-B2F7-012F-19CB50968908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5" creationId="{EFEEC719-F2FA-0677-F638-F5C814888402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7" creationId="{54A6083B-45CF-9B8F-A79A-8BA45033B1C1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8" creationId="{10C5E9CD-FCB5-C1D5-6DCD-40E5C0668CAB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29" creationId="{CFA5CCA6-DAC6-36D4-E7A2-CD1E1E0B9264}"/>
          </ac:spMkLst>
        </pc:spChg>
        <pc:spChg chg="add mod">
          <ac:chgData name="DANIEL ESTRADA ACEVEDO" userId="762d22d7-bf27-46d2-aa84-e8738c799aa5" providerId="ADAL" clId="{B92DEFAA-EC38-4F44-9963-36D04D689DB2}" dt="2023-05-19T17:08:29.006" v="1552" actId="14100"/>
          <ac:spMkLst>
            <pc:docMk/>
            <pc:sldMk cId="1526685688" sldId="294"/>
            <ac:spMk id="30" creationId="{2BA8EAB6-6B9E-7F6A-81A8-616D47B8DA46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32" creationId="{4BA642EF-C39D-D6BF-44C9-9DD3C1D35C38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34" creationId="{F352298C-8B07-9E95-E98F-DAE4A4310D24}"/>
          </ac:spMkLst>
        </pc:spChg>
        <pc:spChg chg="mod">
          <ac:chgData name="DANIEL ESTRADA ACEVEDO" userId="762d22d7-bf27-46d2-aa84-e8738c799aa5" providerId="ADAL" clId="{B92DEFAA-EC38-4F44-9963-36D04D689DB2}" dt="2023-05-19T17:09:09.210" v="1558" actId="14100"/>
          <ac:spMkLst>
            <pc:docMk/>
            <pc:sldMk cId="1526685688" sldId="294"/>
            <ac:spMk id="36" creationId="{EB62A5F3-4D9A-6BD4-9286-DEDB3226EDF7}"/>
          </ac:spMkLst>
        </pc:spChg>
        <pc:spChg chg="add mod">
          <ac:chgData name="DANIEL ESTRADA ACEVEDO" userId="762d22d7-bf27-46d2-aa84-e8738c799aa5" providerId="ADAL" clId="{B92DEFAA-EC38-4F44-9963-36D04D689DB2}" dt="2023-05-19T17:09:27.890" v="1567" actId="1035"/>
          <ac:spMkLst>
            <pc:docMk/>
            <pc:sldMk cId="1526685688" sldId="294"/>
            <ac:spMk id="40" creationId="{C0C416E8-7B96-BB91-897A-688C4EB32BC1}"/>
          </ac:spMkLst>
        </pc:spChg>
        <pc:spChg chg="add mod">
          <ac:chgData name="DANIEL ESTRADA ACEVEDO" userId="762d22d7-bf27-46d2-aa84-e8738c799aa5" providerId="ADAL" clId="{B92DEFAA-EC38-4F44-9963-36D04D689DB2}" dt="2023-05-19T17:05:16.545" v="1397" actId="164"/>
          <ac:spMkLst>
            <pc:docMk/>
            <pc:sldMk cId="1526685688" sldId="294"/>
            <ac:spMk id="41" creationId="{AF87248D-8F73-B24F-C6FC-69081B2EECC2}"/>
          </ac:spMkLst>
        </pc:spChg>
        <pc:spChg chg="add mod">
          <ac:chgData name="DANIEL ESTRADA ACEVEDO" userId="762d22d7-bf27-46d2-aa84-e8738c799aa5" providerId="ADAL" clId="{B92DEFAA-EC38-4F44-9963-36D04D689DB2}" dt="2023-05-19T17:09:36.047" v="1575" actId="1036"/>
          <ac:spMkLst>
            <pc:docMk/>
            <pc:sldMk cId="1526685688" sldId="294"/>
            <ac:spMk id="42" creationId="{202AB1A1-A4B0-79E2-D290-199D95D0AEFF}"/>
          </ac:spMkLst>
        </pc:spChg>
        <pc:spChg chg="add mod">
          <ac:chgData name="DANIEL ESTRADA ACEVEDO" userId="762d22d7-bf27-46d2-aa84-e8738c799aa5" providerId="ADAL" clId="{B92DEFAA-EC38-4F44-9963-36D04D689DB2}" dt="2023-05-19T17:08:29.006" v="1552" actId="14100"/>
          <ac:spMkLst>
            <pc:docMk/>
            <pc:sldMk cId="1526685688" sldId="294"/>
            <ac:spMk id="43" creationId="{115A78E0-546F-D844-4FBF-758066F4AF94}"/>
          </ac:spMkLst>
        </pc:spChg>
        <pc:spChg chg="add mod">
          <ac:chgData name="DANIEL ESTRADA ACEVEDO" userId="762d22d7-bf27-46d2-aa84-e8738c799aa5" providerId="ADAL" clId="{B92DEFAA-EC38-4F44-9963-36D04D689DB2}" dt="2023-05-19T17:08:29.006" v="1552" actId="14100"/>
          <ac:spMkLst>
            <pc:docMk/>
            <pc:sldMk cId="1526685688" sldId="294"/>
            <ac:spMk id="44" creationId="{AF409352-BC15-0C82-46D0-4B4FDDC8A30B}"/>
          </ac:spMkLst>
        </pc:spChg>
        <pc:grpChg chg="mod">
          <ac:chgData name="DANIEL ESTRADA ACEVEDO" userId="762d22d7-bf27-46d2-aa84-e8738c799aa5" providerId="ADAL" clId="{B92DEFAA-EC38-4F44-9963-36D04D689DB2}" dt="2023-05-19T17:09:14.249" v="1559" actId="404"/>
          <ac:grpSpMkLst>
            <pc:docMk/>
            <pc:sldMk cId="1526685688" sldId="294"/>
            <ac:grpSpMk id="37" creationId="{9AB8263D-2A4F-711D-0330-184D1F13436D}"/>
          </ac:grpSpMkLst>
        </pc:grpChg>
        <pc:grpChg chg="add mod">
          <ac:chgData name="DANIEL ESTRADA ACEVEDO" userId="762d22d7-bf27-46d2-aa84-e8738c799aa5" providerId="ADAL" clId="{B92DEFAA-EC38-4F44-9963-36D04D689DB2}" dt="2023-05-19T17:05:16.545" v="1397" actId="164"/>
          <ac:grpSpMkLst>
            <pc:docMk/>
            <pc:sldMk cId="1526685688" sldId="294"/>
            <ac:grpSpMk id="45" creationId="{F4C28A90-BC6A-55A3-7086-A4F1B42171F0}"/>
          </ac:grpSpMkLst>
        </pc:grp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13" creationId="{E9EE0C86-2431-ADD0-22C4-8E6E4205859F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14" creationId="{688E65FA-6A11-4E79-641D-B464CF99C5CF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19" creationId="{69483B03-661D-95B8-B92B-9BBF415C83E3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20" creationId="{3EF22686-E162-F6DE-0B00-42E08CBC051D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22" creationId="{6AAA5A65-0D24-9E9D-255C-B4908BCE845E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1" creationId="{BA4754F6-ECCD-3694-461A-7A1105425751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3" creationId="{62146736-6F61-A06B-22E3-7206707F453B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8" creationId="{AA315BB5-F024-E507-C747-F53D791836C3}"/>
          </ac:picMkLst>
        </pc:picChg>
        <pc:picChg chg="mod">
          <ac:chgData name="DANIEL ESTRADA ACEVEDO" userId="762d22d7-bf27-46d2-aa84-e8738c799aa5" providerId="ADAL" clId="{B92DEFAA-EC38-4F44-9963-36D04D689DB2}" dt="2023-05-19T17:09:09.210" v="1558" actId="14100"/>
          <ac:picMkLst>
            <pc:docMk/>
            <pc:sldMk cId="1526685688" sldId="294"/>
            <ac:picMk id="39" creationId="{127785D0-D4B4-467B-671A-62E4BB1D5C8C}"/>
          </ac:picMkLst>
        </pc:picChg>
        <pc:cxnChg chg="add mod">
          <ac:chgData name="DANIEL ESTRADA ACEVEDO" userId="762d22d7-bf27-46d2-aa84-e8738c799aa5" providerId="ADAL" clId="{B92DEFAA-EC38-4F44-9963-36D04D689DB2}" dt="2023-05-19T17:09:27.890" v="1567" actId="1035"/>
          <ac:cxnSpMkLst>
            <pc:docMk/>
            <pc:sldMk cId="1526685688" sldId="294"/>
            <ac:cxnSpMk id="26" creationId="{40925076-DC52-9276-E4E4-E3D391AB3FDF}"/>
          </ac:cxnSpMkLst>
        </pc:cxnChg>
        <pc:cxnChg chg="add mod">
          <ac:chgData name="DANIEL ESTRADA ACEVEDO" userId="762d22d7-bf27-46d2-aa84-e8738c799aa5" providerId="ADAL" clId="{B92DEFAA-EC38-4F44-9963-36D04D689DB2}" dt="2023-05-19T17:09:36.047" v="1575" actId="1036"/>
          <ac:cxnSpMkLst>
            <pc:docMk/>
            <pc:sldMk cId="1526685688" sldId="294"/>
            <ac:cxnSpMk id="35" creationId="{FAC833CC-F64C-8643-54BD-04DCBE026727}"/>
          </ac:cxnSpMkLst>
        </pc:cxn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153020388" sldId="295"/>
        </pc:sldMkLst>
        <pc:spChg chg="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3" creationId="{CF90848D-2276-668C-EF94-7EE8E90919D6}"/>
          </ac:spMkLst>
        </pc:spChg>
        <pc:spChg chg="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153020388" sldId="295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153020388" sldId="295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19T16:07:57.232" v="717" actId="478"/>
          <ac:spMkLst>
            <pc:docMk/>
            <pc:sldMk cId="3153020388" sldId="295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19T16:07:57.232" v="717" actId="478"/>
          <ac:spMkLst>
            <pc:docMk/>
            <pc:sldMk cId="3153020388" sldId="295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19T16:09:20.003" v="805" actId="552"/>
          <ac:spMkLst>
            <pc:docMk/>
            <pc:sldMk cId="3153020388" sldId="295"/>
            <ac:spMk id="13" creationId="{90047158-AD04-6E7E-D740-9288446EFBF6}"/>
          </ac:spMkLst>
        </pc:spChg>
      </pc:sldChg>
      <pc:sldChg chg="del">
        <pc:chgData name="DANIEL ESTRADA ACEVEDO" userId="762d22d7-bf27-46d2-aa84-e8738c799aa5" providerId="ADAL" clId="{B92DEFAA-EC38-4F44-9963-36D04D689DB2}" dt="2023-05-20T12:08:07.322" v="5978" actId="47"/>
        <pc:sldMkLst>
          <pc:docMk/>
          <pc:sldMk cId="45628578" sldId="296"/>
        </pc:sldMkLst>
      </pc:sldChg>
      <pc:sldChg chg="del">
        <pc:chgData name="DANIEL ESTRADA ACEVEDO" userId="762d22d7-bf27-46d2-aa84-e8738c799aa5" providerId="ADAL" clId="{B92DEFAA-EC38-4F44-9963-36D04D689DB2}" dt="2023-05-20T12:08:08.545" v="5979" actId="47"/>
        <pc:sldMkLst>
          <pc:docMk/>
          <pc:sldMk cId="3906088187" sldId="297"/>
        </pc:sldMkLst>
      </pc:sldChg>
      <pc:sldChg chg="delSp del mod">
        <pc:chgData name="DANIEL ESTRADA ACEVEDO" userId="762d22d7-bf27-46d2-aa84-e8738c799aa5" providerId="ADAL" clId="{B92DEFAA-EC38-4F44-9963-36D04D689DB2}" dt="2023-05-19T17:05:25.999" v="1399" actId="47"/>
        <pc:sldMkLst>
          <pc:docMk/>
          <pc:sldMk cId="135256459" sldId="299"/>
        </pc:sldMkLst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15" creationId="{82F1ECC3-6261-37B7-4EA3-487E9D56F2A8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24" creationId="{112BC135-06C1-75F2-32AD-D53B7A21274F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26" creationId="{1B4CE3D0-E9F5-5469-C831-280E5E0B579C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30" creationId="{354DE968-AEEF-86A2-CC8A-3B1FA01A5014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57" creationId="{F3EEF46A-EC3A-F064-E4C1-5E835F1891E8}"/>
          </ac:spMkLst>
        </pc:spChg>
        <pc:spChg chg="del">
          <ac:chgData name="DANIEL ESTRADA ACEVEDO" userId="762d22d7-bf27-46d2-aa84-e8738c799aa5" providerId="ADAL" clId="{B92DEFAA-EC38-4F44-9963-36D04D689DB2}" dt="2023-05-19T17:05:00.366" v="1395" actId="21"/>
          <ac:spMkLst>
            <pc:docMk/>
            <pc:sldMk cId="135256459" sldId="299"/>
            <ac:spMk id="58" creationId="{84CB83FB-DB82-FD2F-473B-638C4B91F13E}"/>
          </ac:spMkLst>
        </pc:spChg>
        <pc:cxnChg chg="del">
          <ac:chgData name="DANIEL ESTRADA ACEVEDO" userId="762d22d7-bf27-46d2-aa84-e8738c799aa5" providerId="ADAL" clId="{B92DEFAA-EC38-4F44-9963-36D04D689DB2}" dt="2023-05-19T17:05:00.366" v="1395" actId="21"/>
          <ac:cxnSpMkLst>
            <pc:docMk/>
            <pc:sldMk cId="135256459" sldId="299"/>
            <ac:cxnSpMk id="21" creationId="{9AA370BC-4236-FFC2-4A17-2818BC66E376}"/>
          </ac:cxnSpMkLst>
        </pc:cxnChg>
        <pc:cxnChg chg="del">
          <ac:chgData name="DANIEL ESTRADA ACEVEDO" userId="762d22d7-bf27-46d2-aa84-e8738c799aa5" providerId="ADAL" clId="{B92DEFAA-EC38-4F44-9963-36D04D689DB2}" dt="2023-05-19T17:05:00.366" v="1395" actId="21"/>
          <ac:cxnSpMkLst>
            <pc:docMk/>
            <pc:sldMk cId="135256459" sldId="299"/>
            <ac:cxnSpMk id="41" creationId="{22FE2122-B744-A619-849B-F407819C3408}"/>
          </ac:cxnSpMkLst>
        </pc:cxn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2100381636" sldId="300"/>
        </pc:sldMkLst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09:40:35.818" v="1707"/>
          <ac:spMkLst>
            <pc:docMk/>
            <pc:sldMk cId="2100381636" sldId="300"/>
            <ac:spMk id="4" creationId="{E247DA96-5085-4D0F-82F6-E3D0B61C92BD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2100381636" sldId="300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100381636" sldId="300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11" creationId="{71E37052-4E14-7EA4-F078-7667D077B65F}"/>
          </ac:spMkLst>
        </pc:spChg>
        <pc:spChg chg="mod">
          <ac:chgData name="DANIEL ESTRADA ACEVEDO" userId="762d22d7-bf27-46d2-aa84-e8738c799aa5" providerId="ADAL" clId="{B92DEFAA-EC38-4F44-9963-36D04D689DB2}" dt="2023-05-20T09:40:35.818" v="1707"/>
          <ac:spMkLst>
            <pc:docMk/>
            <pc:sldMk cId="2100381636" sldId="300"/>
            <ac:spMk id="11" creationId="{764F22BE-5776-4E72-7304-49322C34FE9D}"/>
          </ac:spMkLst>
        </pc:spChg>
        <pc:spChg chg="del">
          <ac:chgData name="DANIEL ESTRADA ACEVEDO" userId="762d22d7-bf27-46d2-aa84-e8738c799aa5" providerId="ADAL" clId="{B92DEFAA-EC38-4F44-9963-36D04D689DB2}" dt="2023-05-19T17:10:05.681" v="1576" actId="478"/>
          <ac:spMkLst>
            <pc:docMk/>
            <pc:sldMk cId="2100381636" sldId="300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19T17:10:05.938" v="1577"/>
          <ac:spMkLst>
            <pc:docMk/>
            <pc:sldMk cId="2100381636" sldId="300"/>
            <ac:spMk id="13" creationId="{D04F2E3B-BC33-EEF1-FD0F-5155A9E1F596}"/>
          </ac:spMkLst>
        </pc:spChg>
        <pc:spChg chg="add mod">
          <ac:chgData name="DANIEL ESTRADA ACEVEDO" userId="762d22d7-bf27-46d2-aa84-e8738c799aa5" providerId="ADAL" clId="{B92DEFAA-EC38-4F44-9963-36D04D689DB2}" dt="2023-05-20T09:43:44.074" v="1777" actId="208"/>
          <ac:spMkLst>
            <pc:docMk/>
            <pc:sldMk cId="2100381636" sldId="300"/>
            <ac:spMk id="14" creationId="{898AE049-C4C3-AA65-2D76-52487E03FB04}"/>
          </ac:spMkLst>
        </pc:spChg>
        <pc:spChg chg="add mod">
          <ac:chgData name="DANIEL ESTRADA ACEVEDO" userId="762d22d7-bf27-46d2-aa84-e8738c799aa5" providerId="ADAL" clId="{B92DEFAA-EC38-4F44-9963-36D04D689DB2}" dt="2023-05-20T09:43:38.321" v="1775" actId="208"/>
          <ac:spMkLst>
            <pc:docMk/>
            <pc:sldMk cId="2100381636" sldId="300"/>
            <ac:spMk id="15" creationId="{1E029A3E-56D4-6EC7-10E3-1C2BADAA711F}"/>
          </ac:spMkLst>
        </pc:spChg>
        <pc:spChg chg="add mod">
          <ac:chgData name="DANIEL ESTRADA ACEVEDO" userId="762d22d7-bf27-46d2-aa84-e8738c799aa5" providerId="ADAL" clId="{B92DEFAA-EC38-4F44-9963-36D04D689DB2}" dt="2023-05-19T17:10:05.938" v="1577"/>
          <ac:spMkLst>
            <pc:docMk/>
            <pc:sldMk cId="2100381636" sldId="300"/>
            <ac:spMk id="18" creationId="{C7C906DD-E79F-0601-D2ED-D2BC5B0A2A16}"/>
          </ac:spMkLst>
        </pc:spChg>
        <pc:spChg chg="add mod">
          <ac:chgData name="DANIEL ESTRADA ACEVEDO" userId="762d22d7-bf27-46d2-aa84-e8738c799aa5" providerId="ADAL" clId="{B92DEFAA-EC38-4F44-9963-36D04D689DB2}" dt="2023-05-20T09:45:05.552" v="1799" actId="1037"/>
          <ac:spMkLst>
            <pc:docMk/>
            <pc:sldMk cId="2100381636" sldId="300"/>
            <ac:spMk id="26" creationId="{42E3370D-35FB-9262-3841-0C20AEFBA28F}"/>
          </ac:spMkLst>
        </pc:spChg>
        <pc:grpChg chg="add del mod">
          <ac:chgData name="DANIEL ESTRADA ACEVEDO" userId="762d22d7-bf27-46d2-aa84-e8738c799aa5" providerId="ADAL" clId="{B92DEFAA-EC38-4F44-9963-36D04D689DB2}" dt="2023-05-20T09:40:43.928" v="1715" actId="478"/>
          <ac:grpSpMkLst>
            <pc:docMk/>
            <pc:sldMk cId="2100381636" sldId="300"/>
            <ac:grpSpMk id="3" creationId="{B532C9E8-60CC-8DC8-B920-97EF00033C2F}"/>
          </ac:grpSpMkLst>
        </pc:grpChg>
        <pc:grpChg chg="add mod">
          <ac:chgData name="DANIEL ESTRADA ACEVEDO" userId="762d22d7-bf27-46d2-aa84-e8738c799aa5" providerId="ADAL" clId="{B92DEFAA-EC38-4F44-9963-36D04D689DB2}" dt="2023-05-20T09:45:05.552" v="1799" actId="1037"/>
          <ac:grpSpMkLst>
            <pc:docMk/>
            <pc:sldMk cId="2100381636" sldId="300"/>
            <ac:grpSpMk id="24" creationId="{7BC8F129-390E-5A3C-3C41-86F2563811EF}"/>
          </ac:grpSpMkLst>
        </pc:grpChg>
        <pc:grpChg chg="add mod">
          <ac:chgData name="DANIEL ESTRADA ACEVEDO" userId="762d22d7-bf27-46d2-aa84-e8738c799aa5" providerId="ADAL" clId="{B92DEFAA-EC38-4F44-9963-36D04D689DB2}" dt="2023-05-20T09:45:05.552" v="1799" actId="1037"/>
          <ac:grpSpMkLst>
            <pc:docMk/>
            <pc:sldMk cId="2100381636" sldId="300"/>
            <ac:grpSpMk id="28" creationId="{A001D6CA-687F-FD52-8AC2-55D12E5373C8}"/>
          </ac:grpSpMkLst>
        </pc:grpChg>
        <pc:grpChg chg="add mod">
          <ac:chgData name="DANIEL ESTRADA ACEVEDO" userId="762d22d7-bf27-46d2-aa84-e8738c799aa5" providerId="ADAL" clId="{B92DEFAA-EC38-4F44-9963-36D04D689DB2}" dt="2023-05-20T10:16:38.366" v="2718" actId="1076"/>
          <ac:grpSpMkLst>
            <pc:docMk/>
            <pc:sldMk cId="2100381636" sldId="300"/>
            <ac:grpSpMk id="29" creationId="{477C40D5-6E31-BCFB-D2ED-0374B5FD0858}"/>
          </ac:grpSpMkLst>
        </pc:grpChg>
        <pc:picChg chg="mod">
          <ac:chgData name="DANIEL ESTRADA ACEVEDO" userId="762d22d7-bf27-46d2-aa84-e8738c799aa5" providerId="ADAL" clId="{B92DEFAA-EC38-4F44-9963-36D04D689DB2}" dt="2023-05-20T09:40:35.818" v="1707"/>
          <ac:picMkLst>
            <pc:docMk/>
            <pc:sldMk cId="2100381636" sldId="300"/>
            <ac:picMk id="10" creationId="{6BBD0E8E-C107-3E79-3DE4-8A9F72F32FB9}"/>
          </ac:picMkLst>
        </pc:picChg>
        <pc:picChg chg="add mod">
          <ac:chgData name="DANIEL ESTRADA ACEVEDO" userId="762d22d7-bf27-46d2-aa84-e8738c799aa5" providerId="ADAL" clId="{B92DEFAA-EC38-4F44-9963-36D04D689DB2}" dt="2023-05-20T09:45:05.552" v="1799" actId="1037"/>
          <ac:picMkLst>
            <pc:docMk/>
            <pc:sldMk cId="2100381636" sldId="300"/>
            <ac:picMk id="19" creationId="{6D15917D-0AFD-A01F-6789-95523F2C1933}"/>
          </ac:picMkLst>
        </pc:picChg>
        <pc:picChg chg="mod">
          <ac:chgData name="DANIEL ESTRADA ACEVEDO" userId="762d22d7-bf27-46d2-aa84-e8738c799aa5" providerId="ADAL" clId="{B92DEFAA-EC38-4F44-9963-36D04D689DB2}" dt="2023-05-20T09:45:05.552" v="1799" actId="1037"/>
          <ac:picMkLst>
            <pc:docMk/>
            <pc:sldMk cId="2100381636" sldId="300"/>
            <ac:picMk id="1026" creationId="{CA72FB6B-1BF8-A547-0CEA-6EE68B73D7B6}"/>
          </ac:picMkLst>
        </pc:picChg>
        <pc:picChg chg="add mod">
          <ac:chgData name="DANIEL ESTRADA ACEVEDO" userId="762d22d7-bf27-46d2-aa84-e8738c799aa5" providerId="ADAL" clId="{B92DEFAA-EC38-4F44-9963-36D04D689DB2}" dt="2023-05-20T10:13:03.230" v="2639" actId="1076"/>
          <ac:picMkLst>
            <pc:docMk/>
            <pc:sldMk cId="2100381636" sldId="300"/>
            <ac:picMk id="2050" creationId="{C7539DBC-269F-879E-AB00-7879D2D86959}"/>
          </ac:picMkLst>
        </pc:picChg>
        <pc:picChg chg="add mod">
          <ac:chgData name="DANIEL ESTRADA ACEVEDO" userId="762d22d7-bf27-46d2-aa84-e8738c799aa5" providerId="ADAL" clId="{B92DEFAA-EC38-4F44-9963-36D04D689DB2}" dt="2023-05-20T10:16:42.730" v="2719" actId="1076"/>
          <ac:picMkLst>
            <pc:docMk/>
            <pc:sldMk cId="2100381636" sldId="300"/>
            <ac:picMk id="2052" creationId="{E14666FE-535C-62B9-CE93-18A8C9A0C3D7}"/>
          </ac:picMkLst>
        </pc:picChg>
        <pc:picChg chg="add mod">
          <ac:chgData name="DANIEL ESTRADA ACEVEDO" userId="762d22d7-bf27-46d2-aa84-e8738c799aa5" providerId="ADAL" clId="{B92DEFAA-EC38-4F44-9963-36D04D689DB2}" dt="2023-05-20T10:16:38.366" v="2718" actId="1076"/>
          <ac:picMkLst>
            <pc:docMk/>
            <pc:sldMk cId="2100381636" sldId="300"/>
            <ac:picMk id="2054" creationId="{01136BAA-C757-0211-6407-49BBB0C71DD3}"/>
          </ac:picMkLst>
        </pc:picChg>
        <pc:picChg chg="add mod">
          <ac:chgData name="DANIEL ESTRADA ACEVEDO" userId="762d22d7-bf27-46d2-aa84-e8738c799aa5" providerId="ADAL" clId="{B92DEFAA-EC38-4F44-9963-36D04D689DB2}" dt="2023-05-20T10:16:38.366" v="2718" actId="1076"/>
          <ac:picMkLst>
            <pc:docMk/>
            <pc:sldMk cId="2100381636" sldId="300"/>
            <ac:picMk id="2056" creationId="{65A6A59C-0174-ED01-6AB6-3733A819A72C}"/>
          </ac:picMkLst>
        </pc:pic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785484929" sldId="301"/>
        </pc:sldMkLst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785484929" sldId="301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785484929" sldId="301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20T09:46:40.286" v="1803" actId="478"/>
          <ac:spMkLst>
            <pc:docMk/>
            <pc:sldMk cId="3785484929" sldId="301"/>
            <ac:spMk id="12" creationId="{1511D93D-73D5-374E-CD81-0FE03FA62DD4}"/>
          </ac:spMkLst>
        </pc:spChg>
        <pc:spChg chg="add del mod">
          <ac:chgData name="DANIEL ESTRADA ACEVEDO" userId="762d22d7-bf27-46d2-aa84-e8738c799aa5" providerId="ADAL" clId="{B92DEFAA-EC38-4F44-9963-36D04D689DB2}" dt="2023-05-20T09:46:39.607" v="1802"/>
          <ac:spMkLst>
            <pc:docMk/>
            <pc:sldMk cId="3785484929" sldId="301"/>
            <ac:spMk id="13" creationId="{7EF60EF9-C5ED-0894-B87F-EB50654D9180}"/>
          </ac:spMkLst>
        </pc:spChg>
        <pc:spChg chg="add del">
          <ac:chgData name="DANIEL ESTRADA ACEVEDO" userId="762d22d7-bf27-46d2-aa84-e8738c799aa5" providerId="ADAL" clId="{B92DEFAA-EC38-4F44-9963-36D04D689DB2}" dt="2023-05-15T06:00:16.157" v="1"/>
          <ac:spMkLst>
            <pc:docMk/>
            <pc:sldMk cId="3785484929" sldId="301"/>
            <ac:spMk id="13" creationId="{D365FD4F-2E33-9A76-649C-B65C16AE1595}"/>
          </ac:spMkLst>
        </pc:spChg>
        <pc:spChg chg="add del mod">
          <ac:chgData name="DANIEL ESTRADA ACEVEDO" userId="762d22d7-bf27-46d2-aa84-e8738c799aa5" providerId="ADAL" clId="{B92DEFAA-EC38-4F44-9963-36D04D689DB2}" dt="2023-05-20T09:46:39.607" v="1802"/>
          <ac:spMkLst>
            <pc:docMk/>
            <pc:sldMk cId="3785484929" sldId="301"/>
            <ac:spMk id="15" creationId="{B83EACFA-48DF-E7AF-9153-A57F8D7E45A8}"/>
          </ac:spMkLst>
        </pc:spChg>
        <pc:spChg chg="add del mod">
          <ac:chgData name="DANIEL ESTRADA ACEVEDO" userId="762d22d7-bf27-46d2-aa84-e8738c799aa5" providerId="ADAL" clId="{B92DEFAA-EC38-4F44-9963-36D04D689DB2}" dt="2023-05-20T09:46:42.737" v="1805"/>
          <ac:spMkLst>
            <pc:docMk/>
            <pc:sldMk cId="3785484929" sldId="301"/>
            <ac:spMk id="18" creationId="{AE979BA2-2863-5FF9-0FB0-85576FF030C0}"/>
          </ac:spMkLst>
        </pc:spChg>
        <pc:spChg chg="add del mod">
          <ac:chgData name="DANIEL ESTRADA ACEVEDO" userId="762d22d7-bf27-46d2-aa84-e8738c799aa5" providerId="ADAL" clId="{B92DEFAA-EC38-4F44-9963-36D04D689DB2}" dt="2023-05-20T09:46:42.737" v="1805"/>
          <ac:spMkLst>
            <pc:docMk/>
            <pc:sldMk cId="3785484929" sldId="301"/>
            <ac:spMk id="19" creationId="{C013800A-BF31-FD89-BB4F-6070DCD564F5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0" creationId="{FF428C44-E0F8-9BF5-44C7-D5EA124D4648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1" creationId="{9F9BE748-A073-F0F2-52A6-83A599CD1443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2" creationId="{5E5B0E70-9788-8694-C35C-141B7CE8CB33}"/>
          </ac:spMkLst>
        </pc:spChg>
        <pc:spChg chg="mod">
          <ac:chgData name="DANIEL ESTRADA ACEVEDO" userId="762d22d7-bf27-46d2-aa84-e8738c799aa5" providerId="ADAL" clId="{B92DEFAA-EC38-4F44-9963-36D04D689DB2}" dt="2023-05-20T09:47:33.025" v="1853" actId="20577"/>
          <ac:spMkLst>
            <pc:docMk/>
            <pc:sldMk cId="3785484929" sldId="301"/>
            <ac:spMk id="23" creationId="{A9F318F2-14D9-CA40-6D3D-5A948960D610}"/>
          </ac:spMkLst>
        </pc:spChg>
        <pc:spChg chg="add mod">
          <ac:chgData name="DANIEL ESTRADA ACEVEDO" userId="762d22d7-bf27-46d2-aa84-e8738c799aa5" providerId="ADAL" clId="{B92DEFAA-EC38-4F44-9963-36D04D689DB2}" dt="2023-05-20T09:46:48.332" v="1806"/>
          <ac:spMkLst>
            <pc:docMk/>
            <pc:sldMk cId="3785484929" sldId="301"/>
            <ac:spMk id="24" creationId="{5BEF97B5-F606-CFC8-D8DF-75E3A7CC7F3F}"/>
          </ac:spMkLst>
        </pc:spChg>
        <pc:spChg chg="add mod">
          <ac:chgData name="DANIEL ESTRADA ACEVEDO" userId="762d22d7-bf27-46d2-aa84-e8738c799aa5" providerId="ADAL" clId="{B92DEFAA-EC38-4F44-9963-36D04D689DB2}" dt="2023-05-20T09:58:50.938" v="2058" actId="1035"/>
          <ac:spMkLst>
            <pc:docMk/>
            <pc:sldMk cId="3785484929" sldId="301"/>
            <ac:spMk id="27" creationId="{09D15306-1F5C-9B78-2502-1055552B7E72}"/>
          </ac:spMkLst>
        </pc:spChg>
        <pc:spChg chg="add mod">
          <ac:chgData name="DANIEL ESTRADA ACEVEDO" userId="762d22d7-bf27-46d2-aa84-e8738c799aa5" providerId="ADAL" clId="{B92DEFAA-EC38-4F44-9963-36D04D689DB2}" dt="2023-05-20T09:58:50.938" v="2058" actId="1035"/>
          <ac:spMkLst>
            <pc:docMk/>
            <pc:sldMk cId="3785484929" sldId="301"/>
            <ac:spMk id="1025" creationId="{C00740B0-1047-F088-32E3-C867F669EBD9}"/>
          </ac:spMkLst>
        </pc:spChg>
        <pc:spChg chg="add del">
          <ac:chgData name="DANIEL ESTRADA ACEVEDO" userId="762d22d7-bf27-46d2-aa84-e8738c799aa5" providerId="ADAL" clId="{B92DEFAA-EC38-4F44-9963-36D04D689DB2}" dt="2023-05-20T10:03:57.342" v="2168" actId="22"/>
          <ac:spMkLst>
            <pc:docMk/>
            <pc:sldMk cId="3785484929" sldId="301"/>
            <ac:spMk id="1029" creationId="{9310CA00-2B7D-6EEE-069B-0D587A0C1145}"/>
          </ac:spMkLst>
        </pc:spChg>
        <pc:spChg chg="add mod">
          <ac:chgData name="DANIEL ESTRADA ACEVEDO" userId="762d22d7-bf27-46d2-aa84-e8738c799aa5" providerId="ADAL" clId="{B92DEFAA-EC38-4F44-9963-36D04D689DB2}" dt="2023-05-20T10:12:17.538" v="2592" actId="1038"/>
          <ac:spMkLst>
            <pc:docMk/>
            <pc:sldMk cId="3785484929" sldId="301"/>
            <ac:spMk id="1031" creationId="{267AB08F-8AB1-2F2F-2494-83B40E7868D5}"/>
          </ac:spMkLst>
        </pc:spChg>
        <pc:grpChg chg="add mod">
          <ac:chgData name="DANIEL ESTRADA ACEVEDO" userId="762d22d7-bf27-46d2-aa84-e8738c799aa5" providerId="ADAL" clId="{B92DEFAA-EC38-4F44-9963-36D04D689DB2}" dt="2023-05-20T09:58:50.938" v="2058" actId="1035"/>
          <ac:grpSpMkLst>
            <pc:docMk/>
            <pc:sldMk cId="3785484929" sldId="301"/>
            <ac:grpSpMk id="31" creationId="{DA6398ED-F1DA-C106-47D5-B6B88A167133}"/>
          </ac:grpSpMkLst>
        </pc:grpChg>
        <pc:grpChg chg="add mod">
          <ac:chgData name="DANIEL ESTRADA ACEVEDO" userId="762d22d7-bf27-46d2-aa84-e8738c799aa5" providerId="ADAL" clId="{B92DEFAA-EC38-4F44-9963-36D04D689DB2}" dt="2023-05-20T09:58:50.938" v="2058" actId="1035"/>
          <ac:grpSpMkLst>
            <pc:docMk/>
            <pc:sldMk cId="3785484929" sldId="301"/>
            <ac:grpSpMk id="1027" creationId="{094D6230-3EF0-2CBE-AEEE-8B7D3618536A}"/>
          </ac:grpSpMkLst>
        </pc:grpChg>
        <pc:picChg chg="add del">
          <ac:chgData name="DANIEL ESTRADA ACEVEDO" userId="762d22d7-bf27-46d2-aa84-e8738c799aa5" providerId="ADAL" clId="{B92DEFAA-EC38-4F44-9963-36D04D689DB2}" dt="2023-05-20T09:46:19.297" v="1800" actId="478"/>
          <ac:picMkLst>
            <pc:docMk/>
            <pc:sldMk cId="3785484929" sldId="301"/>
            <ac:picMk id="14" creationId="{06C924BD-3312-B7D4-E3B1-6DC9FCE1FF2F}"/>
          </ac:picMkLst>
        </pc:picChg>
        <pc:picChg chg="add mod">
          <ac:chgData name="DANIEL ESTRADA ACEVEDO" userId="762d22d7-bf27-46d2-aa84-e8738c799aa5" providerId="ADAL" clId="{B92DEFAA-EC38-4F44-9963-36D04D689DB2}" dt="2023-05-20T09:58:50.938" v="2058" actId="1035"/>
          <ac:picMkLst>
            <pc:docMk/>
            <pc:sldMk cId="3785484929" sldId="301"/>
            <ac:picMk id="26" creationId="{5BC46FC6-2AAC-E65D-0FEF-FBDD29546FAB}"/>
          </ac:picMkLst>
        </pc:picChg>
        <pc:picChg chg="add mod">
          <ac:chgData name="DANIEL ESTRADA ACEVEDO" userId="762d22d7-bf27-46d2-aa84-e8738c799aa5" providerId="ADAL" clId="{B92DEFAA-EC38-4F44-9963-36D04D689DB2}" dt="2023-05-20T09:58:50.938" v="2058" actId="1035"/>
          <ac:picMkLst>
            <pc:docMk/>
            <pc:sldMk cId="3785484929" sldId="301"/>
            <ac:picMk id="1026" creationId="{A5F4910D-9753-0544-8926-BC2AEFD94F9A}"/>
          </ac:picMkLst>
        </pc:picChg>
        <pc:picChg chg="add mod">
          <ac:chgData name="DANIEL ESTRADA ACEVEDO" userId="762d22d7-bf27-46d2-aa84-e8738c799aa5" providerId="ADAL" clId="{B92DEFAA-EC38-4F44-9963-36D04D689DB2}" dt="2023-05-20T10:08:55.027" v="2487" actId="1076"/>
          <ac:picMkLst>
            <pc:docMk/>
            <pc:sldMk cId="3785484929" sldId="301"/>
            <ac:picMk id="1032" creationId="{66A63D26-0B3F-9DD9-8454-2BC389F39F63}"/>
          </ac:picMkLst>
        </pc:picChg>
        <pc:picChg chg="add mod">
          <ac:chgData name="DANIEL ESTRADA ACEVEDO" userId="762d22d7-bf27-46d2-aa84-e8738c799aa5" providerId="ADAL" clId="{B92DEFAA-EC38-4F44-9963-36D04D689DB2}" dt="2023-05-20T10:12:24.154" v="2606" actId="1035"/>
          <ac:picMkLst>
            <pc:docMk/>
            <pc:sldMk cId="3785484929" sldId="301"/>
            <ac:picMk id="1033" creationId="{9D1DA5C4-7FE3-1BC5-810B-ABE2CB9B3CA2}"/>
          </ac:picMkLst>
        </pc:picChg>
        <pc:picChg chg="add mod">
          <ac:chgData name="DANIEL ESTRADA ACEVEDO" userId="762d22d7-bf27-46d2-aa84-e8738c799aa5" providerId="ADAL" clId="{B92DEFAA-EC38-4F44-9963-36D04D689DB2}" dt="2023-05-20T10:12:24.154" v="2606" actId="1035"/>
          <ac:picMkLst>
            <pc:docMk/>
            <pc:sldMk cId="3785484929" sldId="301"/>
            <ac:picMk id="1034" creationId="{246E191B-9720-C6B2-BA3E-63D9EBF710F3}"/>
          </ac:picMkLst>
        </pc:picChg>
        <pc:picChg chg="add del mod">
          <ac:chgData name="DANIEL ESTRADA ACEVEDO" userId="762d22d7-bf27-46d2-aa84-e8738c799aa5" providerId="ADAL" clId="{B92DEFAA-EC38-4F44-9963-36D04D689DB2}" dt="2023-05-20T10:10:40.077" v="2534"/>
          <ac:picMkLst>
            <pc:docMk/>
            <pc:sldMk cId="3785484929" sldId="301"/>
            <ac:picMk id="1035" creationId="{ED68E7A3-A948-6292-CAA3-887D253C4841}"/>
          </ac:picMkLst>
        </pc:picChg>
        <pc:picChg chg="add mod">
          <ac:chgData name="DANIEL ESTRADA ACEVEDO" userId="762d22d7-bf27-46d2-aa84-e8738c799aa5" providerId="ADAL" clId="{B92DEFAA-EC38-4F44-9963-36D04D689DB2}" dt="2023-05-20T10:12:27.233" v="2615" actId="1035"/>
          <ac:picMkLst>
            <pc:docMk/>
            <pc:sldMk cId="3785484929" sldId="301"/>
            <ac:picMk id="1036" creationId="{F7777261-F025-6E63-72BD-59F0564A8724}"/>
          </ac:picMkLst>
        </pc:picChg>
        <pc:picChg chg="add del mod">
          <ac:chgData name="DANIEL ESTRADA ACEVEDO" userId="762d22d7-bf27-46d2-aa84-e8738c799aa5" providerId="ADAL" clId="{B92DEFAA-EC38-4F44-9963-36D04D689DB2}" dt="2023-05-20T10:11:51.431" v="2575"/>
          <ac:picMkLst>
            <pc:docMk/>
            <pc:sldMk cId="3785484929" sldId="301"/>
            <ac:picMk id="1038" creationId="{66F8D76C-8E33-ADBA-3263-49866A8B8597}"/>
          </ac:picMkLst>
        </pc:picChg>
        <pc:picChg chg="add mod">
          <ac:chgData name="DANIEL ESTRADA ACEVEDO" userId="762d22d7-bf27-46d2-aa84-e8738c799aa5" providerId="ADAL" clId="{B92DEFAA-EC38-4F44-9963-36D04D689DB2}" dt="2023-05-20T10:12:24.154" v="2606" actId="1035"/>
          <ac:picMkLst>
            <pc:docMk/>
            <pc:sldMk cId="3785484929" sldId="301"/>
            <ac:picMk id="1040" creationId="{7F424455-E280-4208-F01C-49DA984E9F06}"/>
          </ac:picMkLst>
        </pc:picChg>
        <pc:cxnChg chg="add mod">
          <ac:chgData name="DANIEL ESTRADA ACEVEDO" userId="762d22d7-bf27-46d2-aa84-e8738c799aa5" providerId="ADAL" clId="{B92DEFAA-EC38-4F44-9963-36D04D689DB2}" dt="2023-05-20T09:58:50.938" v="2058" actId="1035"/>
          <ac:cxnSpMkLst>
            <pc:docMk/>
            <pc:sldMk cId="3785484929" sldId="301"/>
            <ac:cxnSpMk id="29" creationId="{3AEBFEF4-E8D0-B372-7028-B41AC9DB83EA}"/>
          </ac:cxnSpMkLst>
        </pc:cxnChg>
        <pc:cxnChg chg="add mod">
          <ac:chgData name="DANIEL ESTRADA ACEVEDO" userId="762d22d7-bf27-46d2-aa84-e8738c799aa5" providerId="ADAL" clId="{B92DEFAA-EC38-4F44-9963-36D04D689DB2}" dt="2023-05-20T09:58:50.938" v="2058" actId="1035"/>
          <ac:cxnSpMkLst>
            <pc:docMk/>
            <pc:sldMk cId="3785484929" sldId="301"/>
            <ac:cxnSpMk id="30" creationId="{C5E79A1F-2E10-CEB6-8E56-AF7973B14D16}"/>
          </ac:cxnSpMkLst>
        </pc:cxnChg>
      </pc:sldChg>
      <pc:sldChg chg="addSp delSp modSp mod">
        <pc:chgData name="DANIEL ESTRADA ACEVEDO" userId="762d22d7-bf27-46d2-aa84-e8738c799aa5" providerId="ADAL" clId="{B92DEFAA-EC38-4F44-9963-36D04D689DB2}" dt="2023-05-20T14:20:03.150" v="7425" actId="14100"/>
        <pc:sldMkLst>
          <pc:docMk/>
          <pc:sldMk cId="4049382030" sldId="302"/>
        </pc:sldMkLst>
        <pc:spChg chg="mod">
          <ac:chgData name="DANIEL ESTRADA ACEVEDO" userId="762d22d7-bf27-46d2-aa84-e8738c799aa5" providerId="ADAL" clId="{B92DEFAA-EC38-4F44-9963-36D04D689DB2}" dt="2023-05-20T14:01:50.064" v="7309" actId="108"/>
          <ac:spMkLst>
            <pc:docMk/>
            <pc:sldMk cId="4049382030" sldId="302"/>
            <ac:spMk id="3" creationId="{CF90848D-2276-668C-EF94-7EE8E90919D6}"/>
          </ac:spMkLst>
        </pc:spChg>
        <pc:spChg chg="mod">
          <ac:chgData name="DANIEL ESTRADA ACEVEDO" userId="762d22d7-bf27-46d2-aa84-e8738c799aa5" providerId="ADAL" clId="{B92DEFAA-EC38-4F44-9963-36D04D689DB2}" dt="2023-05-20T10:47:00.413" v="3398" actId="404"/>
          <ac:spMkLst>
            <pc:docMk/>
            <pc:sldMk cId="4049382030" sldId="302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049382030" sldId="302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049382030" sldId="302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03.150" v="7425" actId="14100"/>
          <ac:spMkLst>
            <pc:docMk/>
            <pc:sldMk cId="4049382030" sldId="302"/>
            <ac:spMk id="9" creationId="{AA0C7D5F-318F-8D00-4065-6838004147EB}"/>
          </ac:spMkLst>
        </pc:spChg>
        <pc:spChg chg="del mod">
          <ac:chgData name="DANIEL ESTRADA ACEVEDO" userId="762d22d7-bf27-46d2-aa84-e8738c799aa5" providerId="ADAL" clId="{B92DEFAA-EC38-4F44-9963-36D04D689DB2}" dt="2023-05-20T11:40:36.847" v="5153" actId="478"/>
          <ac:spMkLst>
            <pc:docMk/>
            <pc:sldMk cId="4049382030" sldId="302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0:48:06.696" v="3420" actId="20577"/>
          <ac:spMkLst>
            <pc:docMk/>
            <pc:sldMk cId="4049382030" sldId="302"/>
            <ac:spMk id="11" creationId="{71E37052-4E14-7EA4-F078-7667D077B65F}"/>
          </ac:spMkLst>
        </pc:spChg>
        <pc:spChg chg="mod">
          <ac:chgData name="DANIEL ESTRADA ACEVEDO" userId="762d22d7-bf27-46d2-aa84-e8738c799aa5" providerId="ADAL" clId="{B92DEFAA-EC38-4F44-9963-36D04D689DB2}" dt="2023-05-20T10:48:17.762" v="3440" actId="20577"/>
          <ac:spMkLst>
            <pc:docMk/>
            <pc:sldMk cId="4049382030" sldId="302"/>
            <ac:spMk id="12" creationId="{1511D93D-73D5-374E-CD81-0FE03FA62DD4}"/>
          </ac:spMkLst>
        </pc:spChg>
        <pc:spChg chg="mod">
          <ac:chgData name="DANIEL ESTRADA ACEVEDO" userId="762d22d7-bf27-46d2-aa84-e8738c799aa5" providerId="ADAL" clId="{B92DEFAA-EC38-4F44-9963-36D04D689DB2}" dt="2023-05-20T10:43:38.347" v="3248" actId="1038"/>
          <ac:spMkLst>
            <pc:docMk/>
            <pc:sldMk cId="4049382030" sldId="302"/>
            <ac:spMk id="16" creationId="{930A227C-DD3D-EEA6-25A1-D74FCA93B521}"/>
          </ac:spMkLst>
        </pc:spChg>
        <pc:spChg chg="add del">
          <ac:chgData name="DANIEL ESTRADA ACEVEDO" userId="762d22d7-bf27-46d2-aa84-e8738c799aa5" providerId="ADAL" clId="{B92DEFAA-EC38-4F44-9963-36D04D689DB2}" dt="2023-05-20T10:57:47.705" v="3718" actId="21"/>
          <ac:spMkLst>
            <pc:docMk/>
            <pc:sldMk cId="4049382030" sldId="302"/>
            <ac:spMk id="18" creationId="{DCB573E1-584E-1D83-61C3-8DABEC669CA5}"/>
          </ac:spMkLst>
        </pc:spChg>
        <pc:spChg chg="add mod">
          <ac:chgData name="DANIEL ESTRADA ACEVEDO" userId="762d22d7-bf27-46d2-aa84-e8738c799aa5" providerId="ADAL" clId="{B92DEFAA-EC38-4F44-9963-36D04D689DB2}" dt="2023-05-20T11:08:54.452" v="4016" actId="12788"/>
          <ac:spMkLst>
            <pc:docMk/>
            <pc:sldMk cId="4049382030" sldId="302"/>
            <ac:spMk id="20" creationId="{50931F4C-3D23-EE3C-EDBF-46228096DAA6}"/>
          </ac:spMkLst>
        </pc:spChg>
        <pc:spChg chg="add mod">
          <ac:chgData name="DANIEL ESTRADA ACEVEDO" userId="762d22d7-bf27-46d2-aa84-e8738c799aa5" providerId="ADAL" clId="{B92DEFAA-EC38-4F44-9963-36D04D689DB2}" dt="2023-05-20T11:08:54.452" v="4016" actId="12788"/>
          <ac:spMkLst>
            <pc:docMk/>
            <pc:sldMk cId="4049382030" sldId="302"/>
            <ac:spMk id="22" creationId="{59AF8CB0-4795-F6D9-740F-BAEE3E5EFA6B}"/>
          </ac:spMkLst>
        </pc:spChg>
        <pc:spChg chg="del">
          <ac:chgData name="DANIEL ESTRADA ACEVEDO" userId="762d22d7-bf27-46d2-aa84-e8738c799aa5" providerId="ADAL" clId="{B92DEFAA-EC38-4F44-9963-36D04D689DB2}" dt="2023-05-20T10:51:08.928" v="3568" actId="478"/>
          <ac:spMkLst>
            <pc:docMk/>
            <pc:sldMk cId="4049382030" sldId="302"/>
            <ac:spMk id="23" creationId="{A9F318F2-14D9-CA40-6D3D-5A948960D610}"/>
          </ac:spMkLst>
        </pc:spChg>
        <pc:spChg chg="add mod">
          <ac:chgData name="DANIEL ESTRADA ACEVEDO" userId="762d22d7-bf27-46d2-aa84-e8738c799aa5" providerId="ADAL" clId="{B92DEFAA-EC38-4F44-9963-36D04D689DB2}" dt="2023-05-20T11:08:36.459" v="4013" actId="1076"/>
          <ac:spMkLst>
            <pc:docMk/>
            <pc:sldMk cId="4049382030" sldId="302"/>
            <ac:spMk id="25" creationId="{4C7E7E7E-C392-45E8-3CEB-B153C1915BAD}"/>
          </ac:spMkLst>
        </pc:spChg>
        <pc:spChg chg="add mod">
          <ac:chgData name="DANIEL ESTRADA ACEVEDO" userId="762d22d7-bf27-46d2-aa84-e8738c799aa5" providerId="ADAL" clId="{B92DEFAA-EC38-4F44-9963-36D04D689DB2}" dt="2023-05-20T11:08:54.452" v="4016" actId="12788"/>
          <ac:spMkLst>
            <pc:docMk/>
            <pc:sldMk cId="4049382030" sldId="302"/>
            <ac:spMk id="27" creationId="{03094B34-F74D-91B8-CA7E-863F99BDBC2B}"/>
          </ac:spMkLst>
        </pc:spChg>
        <pc:spChg chg="add mod">
          <ac:chgData name="DANIEL ESTRADA ACEVEDO" userId="762d22d7-bf27-46d2-aa84-e8738c799aa5" providerId="ADAL" clId="{B92DEFAA-EC38-4F44-9963-36D04D689DB2}" dt="2023-05-20T11:09:03.410" v="4017" actId="12788"/>
          <ac:spMkLst>
            <pc:docMk/>
            <pc:sldMk cId="4049382030" sldId="302"/>
            <ac:spMk id="28" creationId="{E3C2FF84-DA38-3B85-43CE-AE419FCA58C0}"/>
          </ac:spMkLst>
        </pc:spChg>
        <pc:spChg chg="add mod">
          <ac:chgData name="DANIEL ESTRADA ACEVEDO" userId="762d22d7-bf27-46d2-aa84-e8738c799aa5" providerId="ADAL" clId="{B92DEFAA-EC38-4F44-9963-36D04D689DB2}" dt="2023-05-20T14:01:53.263" v="7310" actId="108"/>
          <ac:spMkLst>
            <pc:docMk/>
            <pc:sldMk cId="4049382030" sldId="302"/>
            <ac:spMk id="32" creationId="{E1422CC4-5309-EC21-07AB-D20DA8379C28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4049382030" sldId="302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08:54.452" v="4016" actId="12788"/>
          <ac:grpSpMkLst>
            <pc:docMk/>
            <pc:sldMk cId="4049382030" sldId="302"/>
            <ac:grpSpMk id="30" creationId="{D1B70798-3FD9-17BF-999C-151BCCE474EF}"/>
          </ac:grpSpMkLst>
        </pc:grpChg>
        <pc:grpChg chg="add mod">
          <ac:chgData name="DANIEL ESTRADA ACEVEDO" userId="762d22d7-bf27-46d2-aa84-e8738c799aa5" providerId="ADAL" clId="{B92DEFAA-EC38-4F44-9963-36D04D689DB2}" dt="2023-05-20T11:09:03.410" v="4017" actId="12788"/>
          <ac:grpSpMkLst>
            <pc:docMk/>
            <pc:sldMk cId="4049382030" sldId="302"/>
            <ac:grpSpMk id="31" creationId="{25FD6C90-0D27-2618-4F43-848161F42E5E}"/>
          </ac:grpSpMkLst>
        </pc:grpChg>
        <pc:picChg chg="add del mod">
          <ac:chgData name="DANIEL ESTRADA ACEVEDO" userId="762d22d7-bf27-46d2-aa84-e8738c799aa5" providerId="ADAL" clId="{B92DEFAA-EC38-4F44-9963-36D04D689DB2}" dt="2023-05-16T22:43:30.870" v="36" actId="21"/>
          <ac:picMkLst>
            <pc:docMk/>
            <pc:sldMk cId="4049382030" sldId="302"/>
            <ac:picMk id="13" creationId="{62C79A58-E5A5-4EC9-95B9-34185A5DE5C6}"/>
          </ac:picMkLst>
        </pc:picChg>
        <pc:picChg chg="add mod ord modCrop">
          <ac:chgData name="DANIEL ESTRADA ACEVEDO" userId="762d22d7-bf27-46d2-aa84-e8738c799aa5" providerId="ADAL" clId="{B92DEFAA-EC38-4F44-9963-36D04D689DB2}" dt="2023-05-20T11:09:03.410" v="4017" actId="12788"/>
          <ac:picMkLst>
            <pc:docMk/>
            <pc:sldMk cId="4049382030" sldId="302"/>
            <ac:picMk id="14" creationId="{8DA9F8CE-1CA5-7976-37E4-90976C8EFC03}"/>
          </ac:picMkLst>
        </pc:picChg>
        <pc:picChg chg="add mod">
          <ac:chgData name="DANIEL ESTRADA ACEVEDO" userId="762d22d7-bf27-46d2-aa84-e8738c799aa5" providerId="ADAL" clId="{B92DEFAA-EC38-4F44-9963-36D04D689DB2}" dt="2023-05-20T11:09:03.410" v="4017" actId="12788"/>
          <ac:picMkLst>
            <pc:docMk/>
            <pc:sldMk cId="4049382030" sldId="302"/>
            <ac:picMk id="29" creationId="{1DC0F20F-E53E-5FBC-DF0D-F68D793557C4}"/>
          </ac:picMkLst>
        </pc:picChg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890883765" sldId="304"/>
        </pc:sldMkLst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890883765" sldId="30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890883765" sldId="304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20T09:43:59.122" v="1778" actId="478"/>
          <ac:spMkLst>
            <pc:docMk/>
            <pc:sldMk cId="890883765" sldId="304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14" creationId="{C651F9D3-4A11-18BD-943D-6693A7A1B9C5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18" creationId="{F8C3A09D-FF73-B330-2E7A-61D440D9F2CD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19" creationId="{4368D29E-2CCA-93EA-FD0E-C05B3474D009}"/>
          </ac:spMkLst>
        </pc:spChg>
        <pc:spChg chg="add mod">
          <ac:chgData name="DANIEL ESTRADA ACEVEDO" userId="762d22d7-bf27-46d2-aa84-e8738c799aa5" providerId="ADAL" clId="{B92DEFAA-EC38-4F44-9963-36D04D689DB2}" dt="2023-05-20T09:43:59.342" v="1779"/>
          <ac:spMkLst>
            <pc:docMk/>
            <pc:sldMk cId="890883765" sldId="304"/>
            <ac:spMk id="24" creationId="{E792FBF7-018E-489A-E066-DF62FBC59255}"/>
          </ac:spMkLst>
        </pc:spChg>
        <pc:picChg chg="mod">
          <ac:chgData name="DANIEL ESTRADA ACEVEDO" userId="762d22d7-bf27-46d2-aa84-e8738c799aa5" providerId="ADAL" clId="{B92DEFAA-EC38-4F44-9963-36D04D689DB2}" dt="2023-05-17T06:02:00.997" v="402" actId="1076"/>
          <ac:picMkLst>
            <pc:docMk/>
            <pc:sldMk cId="890883765" sldId="304"/>
            <ac:picMk id="13" creationId="{944684EB-6D05-ED5D-615D-DA8A7C32C7E8}"/>
          </ac:picMkLst>
        </pc:picChg>
      </pc:sldChg>
      <pc:sldChg chg="del">
        <pc:chgData name="DANIEL ESTRADA ACEVEDO" userId="762d22d7-bf27-46d2-aa84-e8738c799aa5" providerId="ADAL" clId="{B92DEFAA-EC38-4F44-9963-36D04D689DB2}" dt="2023-05-20T12:08:29.459" v="5995" actId="47"/>
        <pc:sldMkLst>
          <pc:docMk/>
          <pc:sldMk cId="4037124120" sldId="305"/>
        </pc:sldMkLst>
      </pc:sldChg>
      <pc:sldChg chg="addSp delSp modSp mod">
        <pc:chgData name="DANIEL ESTRADA ACEVEDO" userId="762d22d7-bf27-46d2-aa84-e8738c799aa5" providerId="ADAL" clId="{B92DEFAA-EC38-4F44-9963-36D04D689DB2}" dt="2023-05-20T14:19:32.618" v="7421"/>
        <pc:sldMkLst>
          <pc:docMk/>
          <pc:sldMk cId="3278815987" sldId="306"/>
        </pc:sldMkLst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3" creationId="{CF90848D-2276-668C-EF94-7EE8E90919D6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278815987" sldId="306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78815987" sldId="306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11" creationId="{71E37052-4E14-7EA4-F078-7667D077B65F}"/>
          </ac:spMkLst>
        </pc:spChg>
        <pc:spChg chg="del">
          <ac:chgData name="DANIEL ESTRADA ACEVEDO" userId="762d22d7-bf27-46d2-aa84-e8738c799aa5" providerId="ADAL" clId="{B92DEFAA-EC38-4F44-9963-36D04D689DB2}" dt="2023-05-20T09:44:10.053" v="1780" actId="478"/>
          <ac:spMkLst>
            <pc:docMk/>
            <pc:sldMk cId="3278815987" sldId="306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3" creationId="{B4DBF514-82FE-23C5-E034-8CBE50B07777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4" creationId="{49523A1F-9748-83CD-D479-BDFFBBE5F8C4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8" creationId="{05B137EA-F53D-7DDA-AE2C-5BA33A4A4CE4}"/>
          </ac:spMkLst>
        </pc:spChg>
        <pc:spChg chg="add mod">
          <ac:chgData name="DANIEL ESTRADA ACEVEDO" userId="762d22d7-bf27-46d2-aa84-e8738c799aa5" providerId="ADAL" clId="{B92DEFAA-EC38-4F44-9963-36D04D689DB2}" dt="2023-05-20T09:44:10.297" v="1781"/>
          <ac:spMkLst>
            <pc:docMk/>
            <pc:sldMk cId="3278815987" sldId="306"/>
            <ac:spMk id="19" creationId="{2E69FF0C-4D61-F225-D209-4A5A589B1667}"/>
          </ac:spMkLst>
        </pc:spChg>
        <pc:spChg chg="add mod">
          <ac:chgData name="DANIEL ESTRADA ACEVEDO" userId="762d22d7-bf27-46d2-aa84-e8738c799aa5" providerId="ADAL" clId="{B92DEFAA-EC38-4F44-9963-36D04D689DB2}" dt="2023-05-20T10:01:41.187" v="2157" actId="1076"/>
          <ac:spMkLst>
            <pc:docMk/>
            <pc:sldMk cId="3278815987" sldId="306"/>
            <ac:spMk id="24" creationId="{7BF528A2-3AC2-BD49-C318-81684B680EFE}"/>
          </ac:spMkLst>
        </pc:spChg>
        <pc:spChg chg="add mod">
          <ac:chgData name="DANIEL ESTRADA ACEVEDO" userId="762d22d7-bf27-46d2-aa84-e8738c799aa5" providerId="ADAL" clId="{B92DEFAA-EC38-4F44-9963-36D04D689DB2}" dt="2023-05-20T10:02:08.489" v="2164" actId="1076"/>
          <ac:spMkLst>
            <pc:docMk/>
            <pc:sldMk cId="3278815987" sldId="306"/>
            <ac:spMk id="25" creationId="{78B7E57B-9AE2-A694-E7AA-3B279F1B2160}"/>
          </ac:spMkLst>
        </pc:spChg>
        <pc:picChg chg="mod">
          <ac:chgData name="DANIEL ESTRADA ACEVEDO" userId="762d22d7-bf27-46d2-aa84-e8738c799aa5" providerId="ADAL" clId="{B92DEFAA-EC38-4F44-9963-36D04D689DB2}" dt="2023-05-20T09:59:15.834" v="2095" actId="1037"/>
          <ac:picMkLst>
            <pc:docMk/>
            <pc:sldMk cId="3278815987" sldId="306"/>
            <ac:picMk id="31" creationId="{960D1104-230A-ACEF-656E-18F1BF76856C}"/>
          </ac:picMkLst>
        </pc:picChg>
        <pc:picChg chg="mod">
          <ac:chgData name="DANIEL ESTRADA ACEVEDO" userId="762d22d7-bf27-46d2-aa84-e8738c799aa5" providerId="ADAL" clId="{B92DEFAA-EC38-4F44-9963-36D04D689DB2}" dt="2023-05-20T09:59:15.834" v="2095" actId="1037"/>
          <ac:picMkLst>
            <pc:docMk/>
            <pc:sldMk cId="3278815987" sldId="306"/>
            <ac:picMk id="2049" creationId="{37ED0EBE-3F4F-8B84-D4C4-1EE8E4D5E95A}"/>
          </ac:picMkLst>
        </pc:picChg>
        <pc:picChg chg="mod">
          <ac:chgData name="DANIEL ESTRADA ACEVEDO" userId="762d22d7-bf27-46d2-aa84-e8738c799aa5" providerId="ADAL" clId="{B92DEFAA-EC38-4F44-9963-36D04D689DB2}" dt="2023-05-20T09:59:15.834" v="2095" actId="1037"/>
          <ac:picMkLst>
            <pc:docMk/>
            <pc:sldMk cId="3278815987" sldId="306"/>
            <ac:picMk id="2050" creationId="{CFAC5F0F-3209-9567-7253-2CF7006A414A}"/>
          </ac:picMkLst>
        </pc:picChg>
      </pc:sldChg>
      <pc:sldChg chg="addSp delSp modSp new del mod">
        <pc:chgData name="DANIEL ESTRADA ACEVEDO" userId="762d22d7-bf27-46d2-aa84-e8738c799aa5" providerId="ADAL" clId="{B92DEFAA-EC38-4F44-9963-36D04D689DB2}" dt="2023-05-20T10:39:38.417" v="3104" actId="47"/>
        <pc:sldMkLst>
          <pc:docMk/>
          <pc:sldMk cId="3142713270" sldId="307"/>
        </pc:sldMkLst>
        <pc:spChg chg="add del">
          <ac:chgData name="DANIEL ESTRADA ACEVEDO" userId="762d22d7-bf27-46d2-aa84-e8738c799aa5" providerId="ADAL" clId="{B92DEFAA-EC38-4F44-9963-36D04D689DB2}" dt="2023-05-15T06:01:10.534" v="5"/>
          <ac:spMkLst>
            <pc:docMk/>
            <pc:sldMk cId="3142713270" sldId="307"/>
            <ac:spMk id="2" creationId="{64751D7F-BE48-E977-5D55-A6152EEF0A6D}"/>
          </ac:spMkLst>
        </pc:spChg>
        <pc:spChg chg="add mod">
          <ac:chgData name="DANIEL ESTRADA ACEVEDO" userId="762d22d7-bf27-46d2-aa84-e8738c799aa5" providerId="ADAL" clId="{B92DEFAA-EC38-4F44-9963-36D04D689DB2}" dt="2023-05-15T06:03:41.219" v="20" actId="164"/>
          <ac:spMkLst>
            <pc:docMk/>
            <pc:sldMk cId="3142713270" sldId="307"/>
            <ac:spMk id="4" creationId="{28452AA3-9A9D-48A9-6C24-A6781F557C65}"/>
          </ac:spMkLst>
        </pc:spChg>
        <pc:spChg chg="add mod ord">
          <ac:chgData name="DANIEL ESTRADA ACEVEDO" userId="762d22d7-bf27-46d2-aa84-e8738c799aa5" providerId="ADAL" clId="{B92DEFAA-EC38-4F44-9963-36D04D689DB2}" dt="2023-05-15T06:04:44.833" v="33" actId="164"/>
          <ac:spMkLst>
            <pc:docMk/>
            <pc:sldMk cId="3142713270" sldId="307"/>
            <ac:spMk id="6" creationId="{0AC46805-AE9D-B006-FFD1-9A2EF5D1FBFE}"/>
          </ac:spMkLst>
        </pc:spChg>
        <pc:grpChg chg="add mod">
          <ac:chgData name="DANIEL ESTRADA ACEVEDO" userId="762d22d7-bf27-46d2-aa84-e8738c799aa5" providerId="ADAL" clId="{B92DEFAA-EC38-4F44-9963-36D04D689DB2}" dt="2023-05-15T06:04:44.833" v="33" actId="164"/>
          <ac:grpSpMkLst>
            <pc:docMk/>
            <pc:sldMk cId="3142713270" sldId="307"/>
            <ac:grpSpMk id="5" creationId="{0A28A14E-8741-FE11-92CB-1AD66BC6CB99}"/>
          </ac:grpSpMkLst>
        </pc:grpChg>
        <pc:grpChg chg="add mod">
          <ac:chgData name="DANIEL ESTRADA ACEVEDO" userId="762d22d7-bf27-46d2-aa84-e8738c799aa5" providerId="ADAL" clId="{B92DEFAA-EC38-4F44-9963-36D04D689DB2}" dt="2023-05-15T06:04:44.833" v="33" actId="164"/>
          <ac:grpSpMkLst>
            <pc:docMk/>
            <pc:sldMk cId="3142713270" sldId="307"/>
            <ac:grpSpMk id="7" creationId="{AF387939-478E-DCD2-BF75-95EE9C51E0E9}"/>
          </ac:grpSpMkLst>
        </pc:grpChg>
        <pc:picChg chg="add mod modCrop">
          <ac:chgData name="DANIEL ESTRADA ACEVEDO" userId="762d22d7-bf27-46d2-aa84-e8738c799aa5" providerId="ADAL" clId="{B92DEFAA-EC38-4F44-9963-36D04D689DB2}" dt="2023-05-15T06:04:07.395" v="23" actId="732"/>
          <ac:picMkLst>
            <pc:docMk/>
            <pc:sldMk cId="3142713270" sldId="307"/>
            <ac:picMk id="3" creationId="{BBED356C-68A2-B93E-CD18-CE78FCE662A1}"/>
          </ac:picMkLst>
        </pc:picChg>
      </pc:sldChg>
      <pc:sldChg chg="addSp delSp modSp new del mod">
        <pc:chgData name="DANIEL ESTRADA ACEVEDO" userId="762d22d7-bf27-46d2-aa84-e8738c799aa5" providerId="ADAL" clId="{B92DEFAA-EC38-4F44-9963-36D04D689DB2}" dt="2023-05-20T12:08:02.316" v="5976" actId="47"/>
        <pc:sldMkLst>
          <pc:docMk/>
          <pc:sldMk cId="2746621528" sldId="308"/>
        </pc:sldMkLst>
        <pc:spChg chg="add mod">
          <ac:chgData name="DANIEL ESTRADA ACEVEDO" userId="762d22d7-bf27-46d2-aa84-e8738c799aa5" providerId="ADAL" clId="{B92DEFAA-EC38-4F44-9963-36D04D689DB2}" dt="2023-05-20T09:40:55.823" v="1718" actId="1076"/>
          <ac:spMkLst>
            <pc:docMk/>
            <pc:sldMk cId="2746621528" sldId="308"/>
            <ac:spMk id="10" creationId="{DBFC5DC6-2579-2A87-D588-D7F2CA0CDFA1}"/>
          </ac:spMkLst>
        </pc:spChg>
        <pc:spChg chg="add mod">
          <ac:chgData name="DANIEL ESTRADA ACEVEDO" userId="762d22d7-bf27-46d2-aa84-e8738c799aa5" providerId="ADAL" clId="{B92DEFAA-EC38-4F44-9963-36D04D689DB2}" dt="2023-05-20T09:40:55.823" v="1718" actId="1076"/>
          <ac:spMkLst>
            <pc:docMk/>
            <pc:sldMk cId="2746621528" sldId="308"/>
            <ac:spMk id="14" creationId="{6EC8BD37-1164-4510-29DB-67ABFC66D58F}"/>
          </ac:spMkLst>
        </pc:spChg>
        <pc:spChg chg="mod">
          <ac:chgData name="DANIEL ESTRADA ACEVEDO" userId="762d22d7-bf27-46d2-aa84-e8738c799aa5" providerId="ADAL" clId="{B92DEFAA-EC38-4F44-9963-36D04D689DB2}" dt="2023-05-20T09:40:49.976" v="1716"/>
          <ac:spMkLst>
            <pc:docMk/>
            <pc:sldMk cId="2746621528" sldId="308"/>
            <ac:spMk id="17" creationId="{C5AAB9FC-3899-D9F9-9E88-14EFE3D03BE1}"/>
          </ac:spMkLst>
        </pc:spChg>
        <pc:spChg chg="mod">
          <ac:chgData name="DANIEL ESTRADA ACEVEDO" userId="762d22d7-bf27-46d2-aa84-e8738c799aa5" providerId="ADAL" clId="{B92DEFAA-EC38-4F44-9963-36D04D689DB2}" dt="2023-05-20T09:40:49.976" v="1716"/>
          <ac:spMkLst>
            <pc:docMk/>
            <pc:sldMk cId="2746621528" sldId="308"/>
            <ac:spMk id="19" creationId="{EA6DDC0B-885E-5DCD-2C0D-95C3427F081A}"/>
          </ac:spMkLst>
        </pc:spChg>
        <pc:spChg chg="add mod ord topLvl">
          <ac:chgData name="DANIEL ESTRADA ACEVEDO" userId="762d22d7-bf27-46d2-aa84-e8738c799aa5" providerId="ADAL" clId="{B92DEFAA-EC38-4F44-9963-36D04D689DB2}" dt="2023-05-20T09:40:55.823" v="1718" actId="1076"/>
          <ac:spMkLst>
            <pc:docMk/>
            <pc:sldMk cId="2746621528" sldId="308"/>
            <ac:spMk id="1024" creationId="{63BE8046-0426-67AF-629C-99FBB8F893E1}"/>
          </ac:spMkLst>
        </pc:spChg>
        <pc:grpChg chg="add del mod">
          <ac:chgData name="DANIEL ESTRADA ACEVEDO" userId="762d22d7-bf27-46d2-aa84-e8738c799aa5" providerId="ADAL" clId="{B92DEFAA-EC38-4F44-9963-36D04D689DB2}" dt="2023-05-20T12:07:53.293" v="5975" actId="21"/>
          <ac:grpSpMkLst>
            <pc:docMk/>
            <pc:sldMk cId="2746621528" sldId="308"/>
            <ac:grpSpMk id="2" creationId="{757194A8-18F9-2772-DE66-DE04E88F35AF}"/>
          </ac:grpSpMkLst>
        </pc:grpChg>
        <pc:grpChg chg="add mod">
          <ac:chgData name="DANIEL ESTRADA ACEVEDO" userId="762d22d7-bf27-46d2-aa84-e8738c799aa5" providerId="ADAL" clId="{B92DEFAA-EC38-4F44-9963-36D04D689DB2}" dt="2023-05-20T09:40:55.823" v="1718" actId="1076"/>
          <ac:grpSpMkLst>
            <pc:docMk/>
            <pc:sldMk cId="2746621528" sldId="308"/>
            <ac:grpSpMk id="5" creationId="{1BB3BFB6-4300-FF3E-EA58-BCA7E99F3F2F}"/>
          </ac:grpSpMkLst>
        </pc:grpChg>
        <pc:grpChg chg="add mod">
          <ac:chgData name="DANIEL ESTRADA ACEVEDO" userId="762d22d7-bf27-46d2-aa84-e8738c799aa5" providerId="ADAL" clId="{B92DEFAA-EC38-4F44-9963-36D04D689DB2}" dt="2023-05-20T09:40:54.246" v="1717" actId="1076"/>
          <ac:grpSpMkLst>
            <pc:docMk/>
            <pc:sldMk cId="2746621528" sldId="308"/>
            <ac:grpSpMk id="11" creationId="{77F4A9EA-F753-CC60-C6A4-A79A292015E7}"/>
          </ac:grpSpMkLst>
        </pc:grpChg>
        <pc:grpChg chg="add mod topLvl">
          <ac:chgData name="DANIEL ESTRADA ACEVEDO" userId="762d22d7-bf27-46d2-aa84-e8738c799aa5" providerId="ADAL" clId="{B92DEFAA-EC38-4F44-9963-36D04D689DB2}" dt="2023-05-20T09:40:55.823" v="1718" actId="1076"/>
          <ac:grpSpMkLst>
            <pc:docMk/>
            <pc:sldMk cId="2746621528" sldId="308"/>
            <ac:grpSpMk id="15" creationId="{7B6F0505-B726-D4F7-20B9-5DC3AA55B440}"/>
          </ac:grpSpMkLst>
        </pc:grpChg>
        <pc:grpChg chg="add del mod">
          <ac:chgData name="DANIEL ESTRADA ACEVEDO" userId="762d22d7-bf27-46d2-aa84-e8738c799aa5" providerId="ADAL" clId="{B92DEFAA-EC38-4F44-9963-36D04D689DB2}" dt="2023-05-20T09:40:21.871" v="1705" actId="165"/>
          <ac:grpSpMkLst>
            <pc:docMk/>
            <pc:sldMk cId="2746621528" sldId="308"/>
            <ac:grpSpMk id="16" creationId="{D394B64F-0840-2E1D-049B-A624233BDAC6}"/>
          </ac:grpSpMkLst>
        </pc:grpChg>
        <pc:grpChg chg="add del mod topLvl">
          <ac:chgData name="DANIEL ESTRADA ACEVEDO" userId="762d22d7-bf27-46d2-aa84-e8738c799aa5" providerId="ADAL" clId="{B92DEFAA-EC38-4F44-9963-36D04D689DB2}" dt="2023-05-16T23:08:50.512" v="244" actId="165"/>
          <ac:grpSpMkLst>
            <pc:docMk/>
            <pc:sldMk cId="2746621528" sldId="308"/>
            <ac:grpSpMk id="31" creationId="{32A5CADB-1EED-570D-266E-9AFCD8B1065F}"/>
          </ac:grpSpMkLst>
        </pc:grpChg>
        <pc:grpChg chg="add del mod">
          <ac:chgData name="DANIEL ESTRADA ACEVEDO" userId="762d22d7-bf27-46d2-aa84-e8738c799aa5" providerId="ADAL" clId="{B92DEFAA-EC38-4F44-9963-36D04D689DB2}" dt="2023-05-16T23:08:31.926" v="238" actId="165"/>
          <ac:grpSpMkLst>
            <pc:docMk/>
            <pc:sldMk cId="2746621528" sldId="308"/>
            <ac:grpSpMk id="1025" creationId="{61ECD2A4-2D40-4C58-DEC0-0B44A2160739}"/>
          </ac:grpSpMkLst>
        </pc:grpChg>
        <pc:grpChg chg="add mod topLvl">
          <ac:chgData name="DANIEL ESTRADA ACEVEDO" userId="762d22d7-bf27-46d2-aa84-e8738c799aa5" providerId="ADAL" clId="{B92DEFAA-EC38-4F44-9963-36D04D689DB2}" dt="2023-05-20T09:40:55.823" v="1718" actId="1076"/>
          <ac:grpSpMkLst>
            <pc:docMk/>
            <pc:sldMk cId="2746621528" sldId="308"/>
            <ac:grpSpMk id="1041" creationId="{66FA2447-711C-5F86-0C96-9AD851B4487B}"/>
          </ac:grpSpMkLst>
        </pc:grpChg>
        <pc:picChg chg="add del mod topLvl">
          <ac:chgData name="DANIEL ESTRADA ACEVEDO" userId="762d22d7-bf27-46d2-aa84-e8738c799aa5" providerId="ADAL" clId="{B92DEFAA-EC38-4F44-9963-36D04D689DB2}" dt="2023-05-19T10:54:46.553" v="676" actId="478"/>
          <ac:picMkLst>
            <pc:docMk/>
            <pc:sldMk cId="2746621528" sldId="308"/>
            <ac:picMk id="2" creationId="{411ACF8D-8FC6-2A33-58D9-72371E68582F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3" creationId="{0B86DDC9-A3CE-2194-9112-BDDCF7096403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4" creationId="{54F0C2A9-29BE-9CFE-6DAD-8DFA214B5068}"/>
          </ac:picMkLst>
        </pc:picChg>
        <pc:picChg chg="add del mod">
          <ac:chgData name="DANIEL ESTRADA ACEVEDO" userId="762d22d7-bf27-46d2-aa84-e8738c799aa5" providerId="ADAL" clId="{B92DEFAA-EC38-4F44-9963-36D04D689DB2}" dt="2023-05-16T22:50:08.286" v="133" actId="478"/>
          <ac:picMkLst>
            <pc:docMk/>
            <pc:sldMk cId="2746621528" sldId="308"/>
            <ac:picMk id="5" creationId="{7A63B3E0-027E-D066-DD47-ECD0BC7A6D44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6" creationId="{87F8F321-514F-71FE-5146-ACA0E391BF0B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7" creationId="{AAB756ED-AE16-0D7B-A622-AE39C3FCF07D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8" creationId="{D197803A-43BB-9427-6A7C-960148F596C7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9" creationId="{9D5106D0-3BB5-7640-611C-1F2D130F2525}"/>
          </ac:picMkLst>
        </pc:picChg>
        <pc:picChg chg="add mod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13" creationId="{C2526DEE-50A5-5DBA-50F8-13E0D74242D2}"/>
          </ac:picMkLst>
        </pc:picChg>
        <pc:picChg chg="mod">
          <ac:chgData name="DANIEL ESTRADA ACEVEDO" userId="762d22d7-bf27-46d2-aa84-e8738c799aa5" providerId="ADAL" clId="{B92DEFAA-EC38-4F44-9963-36D04D689DB2}" dt="2023-05-20T09:40:49.976" v="1716"/>
          <ac:picMkLst>
            <pc:docMk/>
            <pc:sldMk cId="2746621528" sldId="308"/>
            <ac:picMk id="18" creationId="{6523B842-959B-FAD7-EFEF-7E5ABFAD477C}"/>
          </ac:picMkLst>
        </pc:picChg>
        <pc:picChg chg="add mod topLvl">
          <ac:chgData name="DANIEL ESTRADA ACEVEDO" userId="762d22d7-bf27-46d2-aa84-e8738c799aa5" providerId="ADAL" clId="{B92DEFAA-EC38-4F44-9963-36D04D689DB2}" dt="2023-05-20T09:40:55.823" v="1718" actId="1076"/>
          <ac:picMkLst>
            <pc:docMk/>
            <pc:sldMk cId="2746621528" sldId="308"/>
            <ac:picMk id="1026" creationId="{80B39038-F30F-BDD9-6CB0-2912D95CB280}"/>
          </ac:picMkLst>
        </pc:pic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0" creationId="{E942C44C-B34B-EA4A-F7D8-99A56EF9F0ED}"/>
          </ac:inkMkLst>
        </pc:inkChg>
        <pc:inkChg chg="add del">
          <ac:chgData name="DANIEL ESTRADA ACEVEDO" userId="762d22d7-bf27-46d2-aa84-e8738c799aa5" providerId="ADAL" clId="{B92DEFAA-EC38-4F44-9963-36D04D689DB2}" dt="2023-05-16T23:12:55.197" v="282" actId="9405"/>
          <ac:inkMkLst>
            <pc:docMk/>
            <pc:sldMk cId="2746621528" sldId="308"/>
            <ac:inkMk id="11" creationId="{5080C6BC-B9B4-5A0C-418E-67FFE141A498}"/>
          </ac:inkMkLst>
        </pc:inkChg>
        <pc:inkChg chg="add del">
          <ac:chgData name="DANIEL ESTRADA ACEVEDO" userId="762d22d7-bf27-46d2-aa84-e8738c799aa5" providerId="ADAL" clId="{B92DEFAA-EC38-4F44-9963-36D04D689DB2}" dt="2023-05-16T22:56:41.635" v="199"/>
          <ac:inkMkLst>
            <pc:docMk/>
            <pc:sldMk cId="2746621528" sldId="308"/>
            <ac:inkMk id="11" creationId="{A95DBAF1-628A-6779-11FE-4443793A1ED2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2" creationId="{5B4120BB-08C3-0264-8DBE-75B03F2D1DC7}"/>
          </ac:inkMkLst>
        </pc:inkChg>
        <pc:inkChg chg="add del">
          <ac:chgData name="DANIEL ESTRADA ACEVEDO" userId="762d22d7-bf27-46d2-aa84-e8738c799aa5" providerId="ADAL" clId="{B92DEFAA-EC38-4F44-9963-36D04D689DB2}" dt="2023-05-16T22:56:42.716" v="200"/>
          <ac:inkMkLst>
            <pc:docMk/>
            <pc:sldMk cId="2746621528" sldId="308"/>
            <ac:inkMk id="12" creationId="{A60E23F5-D511-0D69-4EAF-9FB84DA91D69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3" creationId="{4CC59E28-A100-CE38-6DE7-D43A9C8B11C5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4" creationId="{7B78739D-8FB4-D242-6363-FE2DF9AD6ECE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5" creationId="{8E609935-9E66-5246-AEC9-B5A3F21EB239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6" creationId="{975BEE9D-3A10-E941-33F5-5A35EF9CF96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7" creationId="{A5440D78-A57A-91EB-35DD-BA3531B50554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8" creationId="{854E31FA-C53A-464D-4E9E-9F6CBAB78B84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19" creationId="{0B3A7CDD-D158-4DA5-D579-E9286AD436F0}"/>
          </ac:inkMkLst>
        </pc:inkChg>
        <pc:inkChg chg="add del">
          <ac:chgData name="DANIEL ESTRADA ACEVEDO" userId="762d22d7-bf27-46d2-aa84-e8738c799aa5" providerId="ADAL" clId="{B92DEFAA-EC38-4F44-9963-36D04D689DB2}" dt="2023-05-16T22:57:16.315" v="204" actId="9405"/>
          <ac:inkMkLst>
            <pc:docMk/>
            <pc:sldMk cId="2746621528" sldId="308"/>
            <ac:inkMk id="20" creationId="{29407245-4558-2ECC-818D-111A2C239A92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20" creationId="{B4D91427-7E6D-6A72-43A0-A7B9DF06E5C4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1" creationId="{A2528973-BB95-C9C7-A3BB-21F6FA193A6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2" creationId="{133340CA-9E19-9F0A-42A0-31B607A2595E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3" creationId="{921C07A6-AD38-2F0A-D9EE-CB7A66D1E78C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4" creationId="{A2C8A459-A13F-18AD-7D28-05708AFBB83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5" creationId="{EC9D4C28-3BB6-AD5E-7FA4-8986676436C9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6" creationId="{1449E553-2058-C48C-2CE1-1B8824B8C02C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7" creationId="{E5C3ABDB-CFF4-BD8A-8013-21E9D85EE2AD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8" creationId="{265EBB14-19BF-25C9-9C2C-8DC4F4E00188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29" creationId="{DCF265A3-6B44-044D-DF5E-0AC7E9390F90}"/>
          </ac:inkMkLst>
        </pc:inkChg>
        <pc:inkChg chg="add del mod topLvl">
          <ac:chgData name="DANIEL ESTRADA ACEVEDO" userId="762d22d7-bf27-46d2-aa84-e8738c799aa5" providerId="ADAL" clId="{B92DEFAA-EC38-4F44-9963-36D04D689DB2}" dt="2023-05-16T23:11:07.354" v="269" actId="478"/>
          <ac:inkMkLst>
            <pc:docMk/>
            <pc:sldMk cId="2746621528" sldId="308"/>
            <ac:inkMk id="30" creationId="{7FD40FE5-A538-2296-BFBE-167BB727280E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27" creationId="{481B32D5-52AC-645D-88BC-56C3BC6BEEB8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28" creationId="{DEBFE8D6-68C9-62E3-2F0E-687D0D16031E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29" creationId="{6A8FF3AE-A68D-B013-C3F9-3597284BC945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0" creationId="{937609AB-3C2B-6C52-34D0-9704334E52B7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1" creationId="{220D14E0-E89D-9F39-C643-6DF82E28AD64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2" creationId="{51FF623C-10D0-9A2E-E915-911D825877AA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3" creationId="{B29CFA63-5C59-F2F1-D8D5-D00B0249EBE5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4" creationId="{AE0BADB2-D461-FE57-3F12-FB05CB4F5E6C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5" creationId="{99E031F6-B3DC-1D07-52AB-9EAAF0A5FAEB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6" creationId="{7608130A-C737-474C-E50F-BE2279B8E8E3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7" creationId="{0F6245FA-3FEE-C037-8832-9904A60EFEAA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8" creationId="{49CE0A90-C6B0-CA6B-8332-5AC77D26B9EA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39" creationId="{BC25ED14-06EA-4185-3F5D-9ED57F3D371B}"/>
          </ac:inkMkLst>
        </pc:inkChg>
        <pc:inkChg chg="add mod">
          <ac:chgData name="DANIEL ESTRADA ACEVEDO" userId="762d22d7-bf27-46d2-aa84-e8738c799aa5" providerId="ADAL" clId="{B92DEFAA-EC38-4F44-9963-36D04D689DB2}" dt="2023-05-20T09:40:55.823" v="1718" actId="1076"/>
          <ac:inkMkLst>
            <pc:docMk/>
            <pc:sldMk cId="2746621528" sldId="308"/>
            <ac:inkMk id="1040" creationId="{02C679BF-77D3-5604-7DAF-47D570735368}"/>
          </ac:inkMkLst>
        </pc:inkChg>
      </pc:sldChg>
      <pc:sldChg chg="addSp delSp modSp new del mod">
        <pc:chgData name="DANIEL ESTRADA ACEVEDO" userId="762d22d7-bf27-46d2-aa84-e8738c799aa5" providerId="ADAL" clId="{B92DEFAA-EC38-4F44-9963-36D04D689DB2}" dt="2023-05-20T12:08:04.657" v="5977" actId="47"/>
        <pc:sldMkLst>
          <pc:docMk/>
          <pc:sldMk cId="1066640831" sldId="309"/>
        </pc:sldMkLst>
        <pc:spChg chg="add mod">
          <ac:chgData name="DANIEL ESTRADA ACEVEDO" userId="762d22d7-bf27-46d2-aa84-e8738c799aa5" providerId="ADAL" clId="{B92DEFAA-EC38-4F44-9963-36D04D689DB2}" dt="2023-05-17T02:38:09.841" v="393"/>
          <ac:spMkLst>
            <pc:docMk/>
            <pc:sldMk cId="1066640831" sldId="309"/>
            <ac:spMk id="5" creationId="{C04015CC-626B-F153-9C25-D18BF7F8FECB}"/>
          </ac:spMkLst>
        </pc:spChg>
        <pc:spChg chg="add del mod">
          <ac:chgData name="DANIEL ESTRADA ACEVEDO" userId="762d22d7-bf27-46d2-aa84-e8738c799aa5" providerId="ADAL" clId="{B92DEFAA-EC38-4F44-9963-36D04D689DB2}" dt="2023-05-17T03:08:18.192" v="397"/>
          <ac:spMkLst>
            <pc:docMk/>
            <pc:sldMk cId="1066640831" sldId="309"/>
            <ac:spMk id="11" creationId="{70CBA4DC-6FE7-1BB2-A454-DDCBE0C87F0B}"/>
          </ac:spMkLst>
        </pc:spChg>
        <pc:spChg chg="mod">
          <ac:chgData name="DANIEL ESTRADA ACEVEDO" userId="762d22d7-bf27-46d2-aa84-e8738c799aa5" providerId="ADAL" clId="{B92DEFAA-EC38-4F44-9963-36D04D689DB2}" dt="2023-05-20T11:33:42.703" v="4896" actId="1076"/>
          <ac:spMkLst>
            <pc:docMk/>
            <pc:sldMk cId="1066640831" sldId="309"/>
            <ac:spMk id="16" creationId="{E38333DB-3E68-E7E9-1AC1-7A94E7B39652}"/>
          </ac:spMkLst>
        </pc:spChg>
        <pc:spChg chg="mod">
          <ac:chgData name="DANIEL ESTRADA ACEVEDO" userId="762d22d7-bf27-46d2-aa84-e8738c799aa5" providerId="ADAL" clId="{B92DEFAA-EC38-4F44-9963-36D04D689DB2}" dt="2023-05-17T04:06:53.050" v="399"/>
          <ac:spMkLst>
            <pc:docMk/>
            <pc:sldMk cId="1066640831" sldId="309"/>
            <ac:spMk id="18" creationId="{499540A1-34EC-32BC-E9CF-51DB1A11C023}"/>
          </ac:spMkLst>
        </pc:spChg>
        <pc:grpChg chg="add del mod">
          <ac:chgData name="DANIEL ESTRADA ACEVEDO" userId="762d22d7-bf27-46d2-aa84-e8738c799aa5" providerId="ADAL" clId="{B92DEFAA-EC38-4F44-9963-36D04D689DB2}" dt="2023-05-20T11:33:43.680" v="4897" actId="21"/>
          <ac:grpSpMkLst>
            <pc:docMk/>
            <pc:sldMk cId="1066640831" sldId="309"/>
            <ac:grpSpMk id="12" creationId="{F1DE537D-83EB-87AB-CF52-E24734BB9543}"/>
          </ac:grpSpMkLst>
        </pc:grpChg>
        <pc:grpChg chg="add del mod">
          <ac:chgData name="DANIEL ESTRADA ACEVEDO" userId="762d22d7-bf27-46d2-aa84-e8738c799aa5" providerId="ADAL" clId="{B92DEFAA-EC38-4F44-9963-36D04D689DB2}" dt="2023-05-20T11:33:39.536" v="4895" actId="478"/>
          <ac:grpSpMkLst>
            <pc:docMk/>
            <pc:sldMk cId="1066640831" sldId="309"/>
            <ac:grpSpMk id="17" creationId="{571B0EAC-B86D-F2B1-B77E-790AA5EE110A}"/>
          </ac:grpSpMkLst>
        </pc:grpChg>
        <pc:grpChg chg="mod">
          <ac:chgData name="DANIEL ESTRADA ACEVEDO" userId="762d22d7-bf27-46d2-aa84-e8738c799aa5" providerId="ADAL" clId="{B92DEFAA-EC38-4F44-9963-36D04D689DB2}" dt="2023-05-17T04:06:53.050" v="399"/>
          <ac:grpSpMkLst>
            <pc:docMk/>
            <pc:sldMk cId="1066640831" sldId="309"/>
            <ac:grpSpMk id="19" creationId="{859182A0-66D3-6123-F0D0-F8AE5F6B7AE7}"/>
          </ac:grpSpMkLst>
        </pc:grpChg>
        <pc:picChg chg="add del mod">
          <ac:chgData name="DANIEL ESTRADA ACEVEDO" userId="762d22d7-bf27-46d2-aa84-e8738c799aa5" providerId="ADAL" clId="{B92DEFAA-EC38-4F44-9963-36D04D689DB2}" dt="2023-05-17T02:38:09.502" v="392" actId="478"/>
          <ac:picMkLst>
            <pc:docMk/>
            <pc:sldMk cId="1066640831" sldId="309"/>
            <ac:picMk id="2" creationId="{1B78E9A2-B8BC-F2A5-5594-72CD8EDD54BB}"/>
          </ac:picMkLst>
        </pc:picChg>
        <pc:picChg chg="add del mod">
          <ac:chgData name="DANIEL ESTRADA ACEVEDO" userId="762d22d7-bf27-46d2-aa84-e8738c799aa5" providerId="ADAL" clId="{B92DEFAA-EC38-4F44-9963-36D04D689DB2}" dt="2023-05-17T02:38:07.146" v="391" actId="478"/>
          <ac:picMkLst>
            <pc:docMk/>
            <pc:sldMk cId="1066640831" sldId="309"/>
            <ac:picMk id="3" creationId="{5DF3131D-A884-87E7-E8E1-61CD0C492177}"/>
          </ac:picMkLst>
        </pc:picChg>
        <pc:picChg chg="add del mod">
          <ac:chgData name="DANIEL ESTRADA ACEVEDO" userId="762d22d7-bf27-46d2-aa84-e8738c799aa5" providerId="ADAL" clId="{B92DEFAA-EC38-4F44-9963-36D04D689DB2}" dt="2023-05-17T02:32:47.764" v="388" actId="21"/>
          <ac:picMkLst>
            <pc:docMk/>
            <pc:sldMk cId="1066640831" sldId="309"/>
            <ac:picMk id="4" creationId="{DEB7205E-B020-0232-49D9-2810D75D43A8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6" creationId="{759D86D7-22E1-5B31-BA08-21198329FC6A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7" creationId="{F21CBFE1-2D1A-C35B-E579-2A45B275BA37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8" creationId="{139D42B1-E642-4EC2-4BA1-55CE72802522}"/>
          </ac:picMkLst>
        </pc:picChg>
        <pc:picChg chg="add mod">
          <ac:chgData name="DANIEL ESTRADA ACEVEDO" userId="762d22d7-bf27-46d2-aa84-e8738c799aa5" providerId="ADAL" clId="{B92DEFAA-EC38-4F44-9963-36D04D689DB2}" dt="2023-05-17T02:38:09.841" v="393"/>
          <ac:picMkLst>
            <pc:docMk/>
            <pc:sldMk cId="1066640831" sldId="309"/>
            <ac:picMk id="9" creationId="{1ABFB5F3-6E35-E09B-864B-F15B52C0D834}"/>
          </ac:picMkLst>
        </pc:picChg>
        <pc:picChg chg="mod">
          <ac:chgData name="DANIEL ESTRADA ACEVEDO" userId="762d22d7-bf27-46d2-aa84-e8738c799aa5" providerId="ADAL" clId="{B92DEFAA-EC38-4F44-9963-36D04D689DB2}" dt="2023-05-20T11:33:42.703" v="4896" actId="1076"/>
          <ac:picMkLst>
            <pc:docMk/>
            <pc:sldMk cId="1066640831" sldId="309"/>
            <ac:picMk id="13" creationId="{B7627593-4524-FFF0-C3DC-C510FD2BEBD7}"/>
          </ac:picMkLst>
        </pc:picChg>
        <pc:picChg chg="mod">
          <ac:chgData name="DANIEL ESTRADA ACEVEDO" userId="762d22d7-bf27-46d2-aa84-e8738c799aa5" providerId="ADAL" clId="{B92DEFAA-EC38-4F44-9963-36D04D689DB2}" dt="2023-05-20T11:33:42.703" v="4896" actId="1076"/>
          <ac:picMkLst>
            <pc:docMk/>
            <pc:sldMk cId="1066640831" sldId="309"/>
            <ac:picMk id="14" creationId="{4F8CF825-2CB6-05C7-1F60-A1F30CDADF80}"/>
          </ac:picMkLst>
        </pc:picChg>
        <pc:picChg chg="mod">
          <ac:chgData name="DANIEL ESTRADA ACEVEDO" userId="762d22d7-bf27-46d2-aa84-e8738c799aa5" providerId="ADAL" clId="{B92DEFAA-EC38-4F44-9963-36D04D689DB2}" dt="2023-05-20T11:33:42.703" v="4896" actId="1076"/>
          <ac:picMkLst>
            <pc:docMk/>
            <pc:sldMk cId="1066640831" sldId="309"/>
            <ac:picMk id="15" creationId="{34CE20E9-302B-99F2-7655-247557082BD7}"/>
          </ac:picMkLst>
        </pc:picChg>
        <pc:picChg chg="mod">
          <ac:chgData name="DANIEL ESTRADA ACEVEDO" userId="762d22d7-bf27-46d2-aa84-e8738c799aa5" providerId="ADAL" clId="{B92DEFAA-EC38-4F44-9963-36D04D689DB2}" dt="2023-05-17T04:06:53.050" v="399"/>
          <ac:picMkLst>
            <pc:docMk/>
            <pc:sldMk cId="1066640831" sldId="309"/>
            <ac:picMk id="20" creationId="{E0DA46F4-8B19-89B7-55B3-CD15FA77359F}"/>
          </ac:picMkLst>
        </pc:picChg>
        <pc:picChg chg="mod">
          <ac:chgData name="DANIEL ESTRADA ACEVEDO" userId="762d22d7-bf27-46d2-aa84-e8738c799aa5" providerId="ADAL" clId="{B92DEFAA-EC38-4F44-9963-36D04D689DB2}" dt="2023-05-17T04:06:53.050" v="399"/>
          <ac:picMkLst>
            <pc:docMk/>
            <pc:sldMk cId="1066640831" sldId="309"/>
            <ac:picMk id="21" creationId="{383D5D78-B9E9-CE9D-2965-5B20D959947C}"/>
          </ac:picMkLst>
        </pc:picChg>
        <pc:picChg chg="mod">
          <ac:chgData name="DANIEL ESTRADA ACEVEDO" userId="762d22d7-bf27-46d2-aa84-e8738c799aa5" providerId="ADAL" clId="{B92DEFAA-EC38-4F44-9963-36D04D689DB2}" dt="2023-05-17T04:06:53.050" v="399"/>
          <ac:picMkLst>
            <pc:docMk/>
            <pc:sldMk cId="1066640831" sldId="309"/>
            <ac:picMk id="22" creationId="{C388FDC8-32C5-CE0E-6EAE-33D9AC62AC00}"/>
          </ac:picMkLst>
        </pc:picChg>
        <pc:picChg chg="add del mod">
          <ac:chgData name="DANIEL ESTRADA ACEVEDO" userId="762d22d7-bf27-46d2-aa84-e8738c799aa5" providerId="ADAL" clId="{B92DEFAA-EC38-4F44-9963-36D04D689DB2}" dt="2023-05-17T02:32:52.777" v="389" actId="21"/>
          <ac:picMkLst>
            <pc:docMk/>
            <pc:sldMk cId="1066640831" sldId="309"/>
            <ac:picMk id="1026" creationId="{580758AC-4ECA-8095-B09E-1A05FB91C3DE}"/>
          </ac:picMkLst>
        </pc:picChg>
        <pc:picChg chg="add del mod">
          <ac:chgData name="DANIEL ESTRADA ACEVEDO" userId="762d22d7-bf27-46d2-aa84-e8738c799aa5" providerId="ADAL" clId="{B92DEFAA-EC38-4F44-9963-36D04D689DB2}" dt="2023-05-17T02:32:56.487" v="390" actId="21"/>
          <ac:picMkLst>
            <pc:docMk/>
            <pc:sldMk cId="1066640831" sldId="309"/>
            <ac:picMk id="1028" creationId="{BEE24045-89BF-D3A4-AD70-B93F4E33308A}"/>
          </ac:picMkLst>
        </pc:picChg>
      </pc:sldChg>
      <pc:sldChg chg="addSp delSp modSp add mod delAnim modAnim">
        <pc:chgData name="DANIEL ESTRADA ACEVEDO" userId="762d22d7-bf27-46d2-aa84-e8738c799aa5" providerId="ADAL" clId="{B92DEFAA-EC38-4F44-9963-36D04D689DB2}" dt="2023-05-20T14:19:32.618" v="7421"/>
        <pc:sldMkLst>
          <pc:docMk/>
          <pc:sldMk cId="702031477" sldId="310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702031477" sldId="310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702031477" sldId="310"/>
            <ac:spMk id="9" creationId="{AA0C7D5F-318F-8D00-4065-6838004147EB}"/>
          </ac:spMkLst>
        </pc:spChg>
        <pc:spChg chg="add mod">
          <ac:chgData name="DANIEL ESTRADA ACEVEDO" userId="762d22d7-bf27-46d2-aa84-e8738c799aa5" providerId="ADAL" clId="{B92DEFAA-EC38-4F44-9963-36D04D689DB2}" dt="2023-05-19T16:33:07.812" v="1050" actId="14100"/>
          <ac:spMkLst>
            <pc:docMk/>
            <pc:sldMk cId="702031477" sldId="310"/>
            <ac:spMk id="12" creationId="{83F254AA-D919-BBD9-E56E-E83FBAEA55A9}"/>
          </ac:spMkLst>
        </pc:spChg>
        <pc:spChg chg="mod">
          <ac:chgData name="DANIEL ESTRADA ACEVEDO" userId="762d22d7-bf27-46d2-aa84-e8738c799aa5" providerId="ADAL" clId="{B92DEFAA-EC38-4F44-9963-36D04D689DB2}" dt="2023-05-19T16:32:01.785" v="1034" actId="207"/>
          <ac:spMkLst>
            <pc:docMk/>
            <pc:sldMk cId="702031477" sldId="310"/>
            <ac:spMk id="18" creationId="{1A7AAF08-E8E2-E3B8-C936-B7223E8A503A}"/>
          </ac:spMkLst>
        </pc:spChg>
        <pc:spChg chg="mod">
          <ac:chgData name="DANIEL ESTRADA ACEVEDO" userId="762d22d7-bf27-46d2-aa84-e8738c799aa5" providerId="ADAL" clId="{B92DEFAA-EC38-4F44-9963-36D04D689DB2}" dt="2023-05-19T16:33:03.900" v="1048" actId="14100"/>
          <ac:spMkLst>
            <pc:docMk/>
            <pc:sldMk cId="702031477" sldId="310"/>
            <ac:spMk id="20" creationId="{E920F591-FAF0-FEBC-304B-4C34F84B11F1}"/>
          </ac:spMkLst>
        </pc:spChg>
        <pc:spChg chg="del">
          <ac:chgData name="DANIEL ESTRADA ACEVEDO" userId="762d22d7-bf27-46d2-aa84-e8738c799aa5" providerId="ADAL" clId="{B92DEFAA-EC38-4F44-9963-36D04D689DB2}" dt="2023-05-19T16:13:39.150" v="814" actId="478"/>
          <ac:spMkLst>
            <pc:docMk/>
            <pc:sldMk cId="702031477" sldId="310"/>
            <ac:spMk id="24" creationId="{7F6A5FDC-439D-5D07-607F-7CE3834F80EC}"/>
          </ac:spMkLst>
        </pc:spChg>
        <pc:spChg chg="add mod">
          <ac:chgData name="DANIEL ESTRADA ACEVEDO" userId="762d22d7-bf27-46d2-aa84-e8738c799aa5" providerId="ADAL" clId="{B92DEFAA-EC38-4F44-9963-36D04D689DB2}" dt="2023-05-19T16:33:07.812" v="1050" actId="14100"/>
          <ac:spMkLst>
            <pc:docMk/>
            <pc:sldMk cId="702031477" sldId="310"/>
            <ac:spMk id="26" creationId="{2E273811-22C4-1F0A-1994-04B6CCEC8785}"/>
          </ac:spMkLst>
        </pc:spChg>
        <pc:spChg chg="add mod">
          <ac:chgData name="DANIEL ESTRADA ACEVEDO" userId="762d22d7-bf27-46d2-aa84-e8738c799aa5" providerId="ADAL" clId="{B92DEFAA-EC38-4F44-9963-36D04D689DB2}" dt="2023-05-19T16:33:02.074" v="1046" actId="1076"/>
          <ac:spMkLst>
            <pc:docMk/>
            <pc:sldMk cId="702031477" sldId="310"/>
            <ac:spMk id="28" creationId="{E60FA6B1-F7D6-2F2F-56A0-3531D3DF9EAE}"/>
          </ac:spMkLst>
        </pc:spChg>
        <pc:grpChg chg="del">
          <ac:chgData name="DANIEL ESTRADA ACEVEDO" userId="762d22d7-bf27-46d2-aa84-e8738c799aa5" providerId="ADAL" clId="{B92DEFAA-EC38-4F44-9963-36D04D689DB2}" dt="2023-05-19T16:16:30.178" v="847" actId="478"/>
          <ac:grpSpMkLst>
            <pc:docMk/>
            <pc:sldMk cId="702031477" sldId="310"/>
            <ac:grpSpMk id="15" creationId="{9C4678B1-DE59-D5E5-E027-83B4D944CD9F}"/>
          </ac:grpSpMkLst>
        </pc:grpChg>
        <pc:grpChg chg="add mod">
          <ac:chgData name="DANIEL ESTRADA ACEVEDO" userId="762d22d7-bf27-46d2-aa84-e8738c799aa5" providerId="ADAL" clId="{B92DEFAA-EC38-4F44-9963-36D04D689DB2}" dt="2023-05-19T16:33:07.812" v="1050" actId="14100"/>
          <ac:grpSpMkLst>
            <pc:docMk/>
            <pc:sldMk cId="702031477" sldId="310"/>
            <ac:grpSpMk id="19" creationId="{F23C431C-C7DC-10D4-F32E-F47551358C0E}"/>
          </ac:grpSpMkLst>
        </pc:grpChg>
        <pc:grpChg chg="del">
          <ac:chgData name="DANIEL ESTRADA ACEVEDO" userId="762d22d7-bf27-46d2-aa84-e8738c799aa5" providerId="ADAL" clId="{B92DEFAA-EC38-4F44-9963-36D04D689DB2}" dt="2023-05-19T16:16:28.511" v="846" actId="478"/>
          <ac:grpSpMkLst>
            <pc:docMk/>
            <pc:sldMk cId="702031477" sldId="310"/>
            <ac:grpSpMk id="23" creationId="{F10EDDB5-1558-8640-71CA-EDB9938A9D40}"/>
          </ac:grpSpMkLst>
        </pc:grpChg>
        <pc:grpChg chg="add mod">
          <ac:chgData name="DANIEL ESTRADA ACEVEDO" userId="762d22d7-bf27-46d2-aa84-e8738c799aa5" providerId="ADAL" clId="{B92DEFAA-EC38-4F44-9963-36D04D689DB2}" dt="2023-05-19T16:33:03.900" v="1048" actId="14100"/>
          <ac:grpSpMkLst>
            <pc:docMk/>
            <pc:sldMk cId="702031477" sldId="310"/>
            <ac:grpSpMk id="25" creationId="{EC9C98F9-19CC-1584-AD8E-9F4D4135721B}"/>
          </ac:grpSpMkLst>
        </pc:grpChg>
        <pc:grpChg chg="add mod">
          <ac:chgData name="DANIEL ESTRADA ACEVEDO" userId="762d22d7-bf27-46d2-aa84-e8738c799aa5" providerId="ADAL" clId="{B92DEFAA-EC38-4F44-9963-36D04D689DB2}" dt="2023-05-19T16:33:07.812" v="1050" actId="14100"/>
          <ac:grpSpMkLst>
            <pc:docMk/>
            <pc:sldMk cId="702031477" sldId="310"/>
            <ac:grpSpMk id="27" creationId="{5C096E6A-EC7F-DDFC-97CC-59D25424F443}"/>
          </ac:grpSpMkLst>
        </pc:grpChg>
        <pc:grpChg chg="add mod">
          <ac:chgData name="DANIEL ESTRADA ACEVEDO" userId="762d22d7-bf27-46d2-aa84-e8738c799aa5" providerId="ADAL" clId="{B92DEFAA-EC38-4F44-9963-36D04D689DB2}" dt="2023-05-19T16:33:02.074" v="1046" actId="1076"/>
          <ac:grpSpMkLst>
            <pc:docMk/>
            <pc:sldMk cId="702031477" sldId="310"/>
            <ac:grpSpMk id="29" creationId="{722CF804-95F8-F74D-1957-2790EF77AEC3}"/>
          </ac:grpSpMkLst>
        </pc:grpChg>
        <pc:picChg chg="add mod">
          <ac:chgData name="DANIEL ESTRADA ACEVEDO" userId="762d22d7-bf27-46d2-aa84-e8738c799aa5" providerId="ADAL" clId="{B92DEFAA-EC38-4F44-9963-36D04D689DB2}" dt="2023-05-19T16:33:03.900" v="1048" actId="14100"/>
          <ac:picMkLst>
            <pc:docMk/>
            <pc:sldMk cId="702031477" sldId="310"/>
            <ac:picMk id="1026" creationId="{E9B484F8-09AC-0C21-3943-71BE1A9B43EF}"/>
          </ac:picMkLst>
        </pc:picChg>
        <pc:picChg chg="add mod">
          <ac:chgData name="DANIEL ESTRADA ACEVEDO" userId="762d22d7-bf27-46d2-aa84-e8738c799aa5" providerId="ADAL" clId="{B92DEFAA-EC38-4F44-9963-36D04D689DB2}" dt="2023-05-19T16:33:07.812" v="1050" actId="14100"/>
          <ac:picMkLst>
            <pc:docMk/>
            <pc:sldMk cId="702031477" sldId="310"/>
            <ac:picMk id="1028" creationId="{2FF77877-E626-DC76-C88E-FFF1A20561D7}"/>
          </ac:picMkLst>
        </pc:picChg>
        <pc:picChg chg="add mod">
          <ac:chgData name="DANIEL ESTRADA ACEVEDO" userId="762d22d7-bf27-46d2-aa84-e8738c799aa5" providerId="ADAL" clId="{B92DEFAA-EC38-4F44-9963-36D04D689DB2}" dt="2023-05-19T16:33:07.812" v="1050" actId="14100"/>
          <ac:picMkLst>
            <pc:docMk/>
            <pc:sldMk cId="702031477" sldId="310"/>
            <ac:picMk id="1030" creationId="{52FDEC3D-0606-797D-2C20-0088583D6270}"/>
          </ac:picMkLst>
        </pc:picChg>
        <pc:picChg chg="add mod">
          <ac:chgData name="DANIEL ESTRADA ACEVEDO" userId="762d22d7-bf27-46d2-aa84-e8738c799aa5" providerId="ADAL" clId="{B92DEFAA-EC38-4F44-9963-36D04D689DB2}" dt="2023-05-19T16:33:02.074" v="1046" actId="1076"/>
          <ac:picMkLst>
            <pc:docMk/>
            <pc:sldMk cId="702031477" sldId="310"/>
            <ac:picMk id="1032" creationId="{6E0340CE-13F4-256C-4DC3-F9B4057715E0}"/>
          </ac:picMkLst>
        </pc:picChg>
        <pc:picChg chg="del">
          <ac:chgData name="DANIEL ESTRADA ACEVEDO" userId="762d22d7-bf27-46d2-aa84-e8738c799aa5" providerId="ADAL" clId="{B92DEFAA-EC38-4F44-9963-36D04D689DB2}" dt="2023-05-19T16:13:33.040" v="813" actId="478"/>
          <ac:picMkLst>
            <pc:docMk/>
            <pc:sldMk cId="702031477" sldId="310"/>
            <ac:picMk id="2050" creationId="{16B8E9D4-0146-9214-61DE-B3F977D1283A}"/>
          </ac:picMkLst>
        </pc:picChg>
      </pc:sldChg>
      <pc:sldChg chg="addSp delSp modSp add mod modAnim">
        <pc:chgData name="DANIEL ESTRADA ACEVEDO" userId="762d22d7-bf27-46d2-aa84-e8738c799aa5" providerId="ADAL" clId="{B92DEFAA-EC38-4F44-9963-36D04D689DB2}" dt="2023-05-20T14:19:32.618" v="7421"/>
        <pc:sldMkLst>
          <pc:docMk/>
          <pc:sldMk cId="1101627682" sldId="311"/>
        </pc:sldMkLst>
        <pc:spChg chg="mod">
          <ac:chgData name="DANIEL ESTRADA ACEVEDO" userId="762d22d7-bf27-46d2-aa84-e8738c799aa5" providerId="ADAL" clId="{B92DEFAA-EC38-4F44-9963-36D04D689DB2}" dt="2023-05-19T16:36:41.001" v="1059" actId="208"/>
          <ac:spMkLst>
            <pc:docMk/>
            <pc:sldMk cId="1101627682" sldId="311"/>
            <ac:spMk id="3" creationId="{CF90848D-2276-668C-EF94-7EE8E90919D6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1101627682" sldId="311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101627682" sldId="311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19T16:36:34.825" v="1057" actId="208"/>
          <ac:spMkLst>
            <pc:docMk/>
            <pc:sldMk cId="1101627682" sldId="311"/>
            <ac:spMk id="13" creationId="{90047158-AD04-6E7E-D740-9288446EFBF6}"/>
          </ac:spMkLst>
        </pc:spChg>
        <pc:spChg chg="mod">
          <ac:chgData name="DANIEL ESTRADA ACEVEDO" userId="762d22d7-bf27-46d2-aa84-e8738c799aa5" providerId="ADAL" clId="{B92DEFAA-EC38-4F44-9963-36D04D689DB2}" dt="2023-05-19T16:51:36.418" v="1304" actId="20577"/>
          <ac:spMkLst>
            <pc:docMk/>
            <pc:sldMk cId="1101627682" sldId="311"/>
            <ac:spMk id="18" creationId="{1A7AAF08-E8E2-E3B8-C936-B7223E8A503A}"/>
          </ac:spMkLst>
        </pc:spChg>
        <pc:spChg chg="add mod">
          <ac:chgData name="DANIEL ESTRADA ACEVEDO" userId="762d22d7-bf27-46d2-aa84-e8738c799aa5" providerId="ADAL" clId="{B92DEFAA-EC38-4F44-9963-36D04D689DB2}" dt="2023-05-19T16:51:48.815" v="1307" actId="14100"/>
          <ac:spMkLst>
            <pc:docMk/>
            <pc:sldMk cId="1101627682" sldId="311"/>
            <ac:spMk id="23" creationId="{1C82AD7C-77FA-102D-1DED-5C6F4006E6EF}"/>
          </ac:spMkLst>
        </pc:spChg>
        <pc:spChg chg="add mod">
          <ac:chgData name="DANIEL ESTRADA ACEVEDO" userId="762d22d7-bf27-46d2-aa84-e8738c799aa5" providerId="ADAL" clId="{B92DEFAA-EC38-4F44-9963-36D04D689DB2}" dt="2023-05-19T16:53:49.911" v="1343" actId="1076"/>
          <ac:spMkLst>
            <pc:docMk/>
            <pc:sldMk cId="1101627682" sldId="311"/>
            <ac:spMk id="30" creationId="{72E0DA0D-067F-D90C-E70A-21105B2B8B09}"/>
          </ac:spMkLst>
        </pc:s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19" creationId="{F23C431C-C7DC-10D4-F32E-F47551358C0E}"/>
          </ac:grpSpMkLst>
        </pc:gr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25" creationId="{EC9C98F9-19CC-1584-AD8E-9F4D4135721B}"/>
          </ac:grpSpMkLst>
        </pc:gr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27" creationId="{5C096E6A-EC7F-DDFC-97CC-59D25424F443}"/>
          </ac:grpSpMkLst>
        </pc:grpChg>
        <pc:grpChg chg="del">
          <ac:chgData name="DANIEL ESTRADA ACEVEDO" userId="762d22d7-bf27-46d2-aa84-e8738c799aa5" providerId="ADAL" clId="{B92DEFAA-EC38-4F44-9963-36D04D689DB2}" dt="2023-05-19T16:38:15.212" v="1096" actId="478"/>
          <ac:grpSpMkLst>
            <pc:docMk/>
            <pc:sldMk cId="1101627682" sldId="311"/>
            <ac:grpSpMk id="29" creationId="{722CF804-95F8-F74D-1957-2790EF77AEC3}"/>
          </ac:grpSpMkLst>
        </pc:grpChg>
        <pc:grpChg chg="add mod">
          <ac:chgData name="DANIEL ESTRADA ACEVEDO" userId="762d22d7-bf27-46d2-aa84-e8738c799aa5" providerId="ADAL" clId="{B92DEFAA-EC38-4F44-9963-36D04D689DB2}" dt="2023-05-19T16:53:49.911" v="1343" actId="1076"/>
          <ac:grpSpMkLst>
            <pc:docMk/>
            <pc:sldMk cId="1101627682" sldId="311"/>
            <ac:grpSpMk id="31" creationId="{CED1EC3B-5258-7391-5B3F-C1D2CA6A2FA2}"/>
          </ac:grpSpMkLst>
        </pc:grpChg>
        <pc:picChg chg="add mod">
          <ac:chgData name="DANIEL ESTRADA ACEVEDO" userId="762d22d7-bf27-46d2-aa84-e8738c799aa5" providerId="ADAL" clId="{B92DEFAA-EC38-4F44-9963-36D04D689DB2}" dt="2023-05-19T16:51:23.620" v="1301" actId="1076"/>
          <ac:picMkLst>
            <pc:docMk/>
            <pc:sldMk cId="1101627682" sldId="311"/>
            <ac:picMk id="14" creationId="{CF1650C9-3FC3-198B-3863-62EF5BC6E063}"/>
          </ac:picMkLst>
        </pc:picChg>
        <pc:picChg chg="add mod">
          <ac:chgData name="DANIEL ESTRADA ACEVEDO" userId="762d22d7-bf27-46d2-aa84-e8738c799aa5" providerId="ADAL" clId="{B92DEFAA-EC38-4F44-9963-36D04D689DB2}" dt="2023-05-19T16:54:11.361" v="1361" actId="1076"/>
          <ac:picMkLst>
            <pc:docMk/>
            <pc:sldMk cId="1101627682" sldId="311"/>
            <ac:picMk id="15" creationId="{0B2949F1-4DAB-3CC3-5E4C-11633A9EC024}"/>
          </ac:picMkLst>
        </pc:picChg>
        <pc:picChg chg="add mod">
          <ac:chgData name="DANIEL ESTRADA ACEVEDO" userId="762d22d7-bf27-46d2-aa84-e8738c799aa5" providerId="ADAL" clId="{B92DEFAA-EC38-4F44-9963-36D04D689DB2}" dt="2023-05-19T16:49:34.261" v="1256" actId="1076"/>
          <ac:picMkLst>
            <pc:docMk/>
            <pc:sldMk cId="1101627682" sldId="311"/>
            <ac:picMk id="21" creationId="{D9DA7F1E-B728-133A-768C-81B479D69AA2}"/>
          </ac:picMkLst>
        </pc:picChg>
        <pc:picChg chg="add mod">
          <ac:chgData name="DANIEL ESTRADA ACEVEDO" userId="762d22d7-bf27-46d2-aa84-e8738c799aa5" providerId="ADAL" clId="{B92DEFAA-EC38-4F44-9963-36D04D689DB2}" dt="2023-05-19T16:53:49.911" v="1343" actId="1076"/>
          <ac:picMkLst>
            <pc:docMk/>
            <pc:sldMk cId="1101627682" sldId="311"/>
            <ac:picMk id="2050" creationId="{FC8B7A1E-A702-F379-342B-D40B21F81162}"/>
          </ac:picMkLst>
        </pc:picChg>
        <pc:picChg chg="add mod">
          <ac:chgData name="DANIEL ESTRADA ACEVEDO" userId="762d22d7-bf27-46d2-aa84-e8738c799aa5" providerId="ADAL" clId="{B92DEFAA-EC38-4F44-9963-36D04D689DB2}" dt="2023-05-19T16:54:05.958" v="1360" actId="1076"/>
          <ac:picMkLst>
            <pc:docMk/>
            <pc:sldMk cId="1101627682" sldId="311"/>
            <ac:picMk id="2052" creationId="{FEE0711B-A7D1-C95E-3BF8-0045943D20A0}"/>
          </ac:picMkLst>
        </pc:picChg>
        <pc:picChg chg="add mod">
          <ac:chgData name="DANIEL ESTRADA ACEVEDO" userId="762d22d7-bf27-46d2-aa84-e8738c799aa5" providerId="ADAL" clId="{B92DEFAA-EC38-4F44-9963-36D04D689DB2}" dt="2023-05-19T16:49:39.565" v="1258" actId="1076"/>
          <ac:picMkLst>
            <pc:docMk/>
            <pc:sldMk cId="1101627682" sldId="311"/>
            <ac:picMk id="2054" creationId="{6C8494CB-F446-43B7-469F-95E4D66C8120}"/>
          </ac:picMkLst>
        </pc:picChg>
      </pc:sldChg>
      <pc:sldChg chg="add del">
        <pc:chgData name="DANIEL ESTRADA ACEVEDO" userId="762d22d7-bf27-46d2-aa84-e8738c799aa5" providerId="ADAL" clId="{B92DEFAA-EC38-4F44-9963-36D04D689DB2}" dt="2023-05-20T10:18:54.302" v="2723" actId="47"/>
        <pc:sldMkLst>
          <pc:docMk/>
          <pc:sldMk cId="3913316574" sldId="312"/>
        </pc:sldMkLst>
      </pc:sldChg>
      <pc:sldChg chg="addSp delSp modSp add mod">
        <pc:chgData name="DANIEL ESTRADA ACEVEDO" userId="762d22d7-bf27-46d2-aa84-e8738c799aa5" providerId="ADAL" clId="{B92DEFAA-EC38-4F44-9963-36D04D689DB2}" dt="2023-05-20T14:19:32.618" v="7421"/>
        <pc:sldMkLst>
          <pc:docMk/>
          <pc:sldMk cId="2851314157" sldId="313"/>
        </pc:sldMkLst>
        <pc:spChg chg="add mod">
          <ac:chgData name="DANIEL ESTRADA ACEVEDO" userId="762d22d7-bf27-46d2-aa84-e8738c799aa5" providerId="ADAL" clId="{B92DEFAA-EC38-4F44-9963-36D04D689DB2}" dt="2023-05-20T10:25:55.958" v="2872" actId="1076"/>
          <ac:spMkLst>
            <pc:docMk/>
            <pc:sldMk cId="2851314157" sldId="313"/>
            <ac:spMk id="4" creationId="{05705DDE-6B67-22DB-D7C0-6E0B9FC0431F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2851314157" sldId="31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851314157" sldId="313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0:19:28.255" v="2764" actId="20577"/>
          <ac:spMkLst>
            <pc:docMk/>
            <pc:sldMk cId="2851314157" sldId="313"/>
            <ac:spMk id="23" creationId="{A9F318F2-14D9-CA40-6D3D-5A948960D610}"/>
          </ac:spMkLst>
        </pc:spChg>
        <pc:spChg chg="mod">
          <ac:chgData name="DANIEL ESTRADA ACEVEDO" userId="762d22d7-bf27-46d2-aa84-e8738c799aa5" providerId="ADAL" clId="{B92DEFAA-EC38-4F44-9963-36D04D689DB2}" dt="2023-05-20T10:19:18.874" v="2761" actId="478"/>
          <ac:spMkLst>
            <pc:docMk/>
            <pc:sldMk cId="2851314157" sldId="313"/>
            <ac:spMk id="27" creationId="{09D15306-1F5C-9B78-2502-1055552B7E72}"/>
          </ac:spMkLst>
        </pc:spChg>
        <pc:spChg chg="mod">
          <ac:chgData name="DANIEL ESTRADA ACEVEDO" userId="762d22d7-bf27-46d2-aa84-e8738c799aa5" providerId="ADAL" clId="{B92DEFAA-EC38-4F44-9963-36D04D689DB2}" dt="2023-05-20T10:19:18.874" v="2761" actId="478"/>
          <ac:spMkLst>
            <pc:docMk/>
            <pc:sldMk cId="2851314157" sldId="313"/>
            <ac:spMk id="1025" creationId="{C00740B0-1047-F088-32E3-C867F669EBD9}"/>
          </ac:spMkLst>
        </pc:spChg>
        <pc:spChg chg="mod">
          <ac:chgData name="DANIEL ESTRADA ACEVEDO" userId="762d22d7-bf27-46d2-aa84-e8738c799aa5" providerId="ADAL" clId="{B92DEFAA-EC38-4F44-9963-36D04D689DB2}" dt="2023-05-20T10:27:50.988" v="2944" actId="1076"/>
          <ac:spMkLst>
            <pc:docMk/>
            <pc:sldMk cId="2851314157" sldId="313"/>
            <ac:spMk id="1031" creationId="{267AB08F-8AB1-2F2F-2494-83B40E7868D5}"/>
          </ac:spMkLst>
        </pc:spChg>
        <pc:grpChg chg="add mod">
          <ac:chgData name="DANIEL ESTRADA ACEVEDO" userId="762d22d7-bf27-46d2-aa84-e8738c799aa5" providerId="ADAL" clId="{B92DEFAA-EC38-4F44-9963-36D04D689DB2}" dt="2023-05-20T10:25:55.958" v="2872" actId="1076"/>
          <ac:grpSpMkLst>
            <pc:docMk/>
            <pc:sldMk cId="2851314157" sldId="313"/>
            <ac:grpSpMk id="10" creationId="{F930BBA6-3841-692A-3041-7DE17E00B9DE}"/>
          </ac:grpSpMkLst>
        </pc:grpChg>
        <pc:grpChg chg="mod">
          <ac:chgData name="DANIEL ESTRADA ACEVEDO" userId="762d22d7-bf27-46d2-aa84-e8738c799aa5" providerId="ADAL" clId="{B92DEFAA-EC38-4F44-9963-36D04D689DB2}" dt="2023-05-20T10:19:18.874" v="2761" actId="478"/>
          <ac:grpSpMkLst>
            <pc:docMk/>
            <pc:sldMk cId="2851314157" sldId="313"/>
            <ac:grpSpMk id="31" creationId="{DA6398ED-F1DA-C106-47D5-B6B88A167133}"/>
          </ac:grpSpMkLst>
        </pc:grpChg>
        <pc:grpChg chg="del mod">
          <ac:chgData name="DANIEL ESTRADA ACEVEDO" userId="762d22d7-bf27-46d2-aa84-e8738c799aa5" providerId="ADAL" clId="{B92DEFAA-EC38-4F44-9963-36D04D689DB2}" dt="2023-05-20T10:19:24.487" v="2762" actId="478"/>
          <ac:grpSpMkLst>
            <pc:docMk/>
            <pc:sldMk cId="2851314157" sldId="313"/>
            <ac:grpSpMk id="1027" creationId="{094D6230-3EF0-2CBE-AEEE-8B7D3618536A}"/>
          </ac:grpSpMkLst>
        </pc:grpChg>
        <pc:picChg chg="mod">
          <ac:chgData name="DANIEL ESTRADA ACEVEDO" userId="762d22d7-bf27-46d2-aa84-e8738c799aa5" providerId="ADAL" clId="{B92DEFAA-EC38-4F44-9963-36D04D689DB2}" dt="2023-05-20T10:19:18.874" v="2761" actId="478"/>
          <ac:picMkLst>
            <pc:docMk/>
            <pc:sldMk cId="2851314157" sldId="313"/>
            <ac:picMk id="26" creationId="{5BC46FC6-2AAC-E65D-0FEF-FBDD29546FAB}"/>
          </ac:picMkLst>
        </pc:picChg>
        <pc:picChg chg="del">
          <ac:chgData name="DANIEL ESTRADA ACEVEDO" userId="762d22d7-bf27-46d2-aa84-e8738c799aa5" providerId="ADAL" clId="{B92DEFAA-EC38-4F44-9963-36D04D689DB2}" dt="2023-05-20T10:19:18.874" v="2761" actId="478"/>
          <ac:picMkLst>
            <pc:docMk/>
            <pc:sldMk cId="2851314157" sldId="313"/>
            <ac:picMk id="1026" creationId="{A5F4910D-9753-0544-8926-BC2AEFD94F9A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32" creationId="{66A63D26-0B3F-9DD9-8454-2BC389F39F63}"/>
          </ac:picMkLst>
        </pc:picChg>
        <pc:picChg chg="mod">
          <ac:chgData name="DANIEL ESTRADA ACEVEDO" userId="762d22d7-bf27-46d2-aa84-e8738c799aa5" providerId="ADAL" clId="{B92DEFAA-EC38-4F44-9963-36D04D689DB2}" dt="2023-05-20T10:26:01.787" v="2883" actId="1037"/>
          <ac:picMkLst>
            <pc:docMk/>
            <pc:sldMk cId="2851314157" sldId="313"/>
            <ac:picMk id="1033" creationId="{9D1DA5C4-7FE3-1BC5-810B-ABE2CB9B3CA2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34" creationId="{246E191B-9720-C6B2-BA3E-63D9EBF710F3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36" creationId="{F7777261-F025-6E63-72BD-59F0564A8724}"/>
          </ac:picMkLst>
        </pc:picChg>
        <pc:picChg chg="del">
          <ac:chgData name="DANIEL ESTRADA ACEVEDO" userId="762d22d7-bf27-46d2-aa84-e8738c799aa5" providerId="ADAL" clId="{B92DEFAA-EC38-4F44-9963-36D04D689DB2}" dt="2023-05-20T10:24:21.020" v="2818" actId="478"/>
          <ac:picMkLst>
            <pc:docMk/>
            <pc:sldMk cId="2851314157" sldId="313"/>
            <ac:picMk id="1040" creationId="{7F424455-E280-4208-F01C-49DA984E9F06}"/>
          </ac:picMkLst>
        </pc:picChg>
        <pc:picChg chg="add mod">
          <ac:chgData name="DANIEL ESTRADA ACEVEDO" userId="762d22d7-bf27-46d2-aa84-e8738c799aa5" providerId="ADAL" clId="{B92DEFAA-EC38-4F44-9963-36D04D689DB2}" dt="2023-05-20T10:25:55.958" v="2872" actId="1076"/>
          <ac:picMkLst>
            <pc:docMk/>
            <pc:sldMk cId="2851314157" sldId="313"/>
            <ac:picMk id="3074" creationId="{F72940FA-D073-607B-32C0-BD990E56967E}"/>
          </ac:picMkLst>
        </pc:picChg>
        <pc:picChg chg="add del">
          <ac:chgData name="DANIEL ESTRADA ACEVEDO" userId="762d22d7-bf27-46d2-aa84-e8738c799aa5" providerId="ADAL" clId="{B92DEFAA-EC38-4F44-9963-36D04D689DB2}" dt="2023-05-20T10:22:51.032" v="2813"/>
          <ac:picMkLst>
            <pc:docMk/>
            <pc:sldMk cId="2851314157" sldId="313"/>
            <ac:picMk id="3076" creationId="{01FEFBAF-957B-7A5F-26C3-1AE457ADCE15}"/>
          </ac:picMkLst>
        </pc:picChg>
        <pc:picChg chg="add del">
          <ac:chgData name="DANIEL ESTRADA ACEVEDO" userId="762d22d7-bf27-46d2-aa84-e8738c799aa5" providerId="ADAL" clId="{B92DEFAA-EC38-4F44-9963-36D04D689DB2}" dt="2023-05-20T10:24:10.424" v="2815" actId="478"/>
          <ac:picMkLst>
            <pc:docMk/>
            <pc:sldMk cId="2851314157" sldId="313"/>
            <ac:picMk id="3078" creationId="{7A06F1CE-0053-4752-1779-FDC31504F64B}"/>
          </ac:picMkLst>
        </pc:picChg>
        <pc:picChg chg="add del">
          <ac:chgData name="DANIEL ESTRADA ACEVEDO" userId="762d22d7-bf27-46d2-aa84-e8738c799aa5" providerId="ADAL" clId="{B92DEFAA-EC38-4F44-9963-36D04D689DB2}" dt="2023-05-20T10:24:20.073" v="2817"/>
          <ac:picMkLst>
            <pc:docMk/>
            <pc:sldMk cId="2851314157" sldId="313"/>
            <ac:picMk id="3080" creationId="{CA5F1822-12EA-7905-F54C-F20EA634510D}"/>
          </ac:picMkLst>
        </pc:picChg>
        <pc:picChg chg="add mod">
          <ac:chgData name="DANIEL ESTRADA ACEVEDO" userId="762d22d7-bf27-46d2-aa84-e8738c799aa5" providerId="ADAL" clId="{B92DEFAA-EC38-4F44-9963-36D04D689DB2}" dt="2023-05-20T10:25:57.279" v="2874" actId="14100"/>
          <ac:picMkLst>
            <pc:docMk/>
            <pc:sldMk cId="2851314157" sldId="313"/>
            <ac:picMk id="3082" creationId="{504B714B-758D-5290-16EE-BDD143993B3C}"/>
          </ac:picMkLst>
        </pc:picChg>
        <pc:picChg chg="add mod">
          <ac:chgData name="DANIEL ESTRADA ACEVEDO" userId="762d22d7-bf27-46d2-aa84-e8738c799aa5" providerId="ADAL" clId="{B92DEFAA-EC38-4F44-9963-36D04D689DB2}" dt="2023-05-20T10:26:01.787" v="2883" actId="1037"/>
          <ac:picMkLst>
            <pc:docMk/>
            <pc:sldMk cId="2851314157" sldId="313"/>
            <ac:picMk id="3084" creationId="{BF061463-BB01-3235-95C5-E3CCC9BD37CD}"/>
          </ac:picMkLst>
        </pc:picChg>
        <pc:cxnChg chg="mod">
          <ac:chgData name="DANIEL ESTRADA ACEVEDO" userId="762d22d7-bf27-46d2-aa84-e8738c799aa5" providerId="ADAL" clId="{B92DEFAA-EC38-4F44-9963-36D04D689DB2}" dt="2023-05-20T10:19:18.874" v="2761" actId="478"/>
          <ac:cxnSpMkLst>
            <pc:docMk/>
            <pc:sldMk cId="2851314157" sldId="313"/>
            <ac:cxnSpMk id="29" creationId="{3AEBFEF4-E8D0-B372-7028-B41AC9DB83EA}"/>
          </ac:cxnSpMkLst>
        </pc:cxnChg>
        <pc:cxnChg chg="mod">
          <ac:chgData name="DANIEL ESTRADA ACEVEDO" userId="762d22d7-bf27-46d2-aa84-e8738c799aa5" providerId="ADAL" clId="{B92DEFAA-EC38-4F44-9963-36D04D689DB2}" dt="2023-05-20T10:19:18.874" v="2761" actId="478"/>
          <ac:cxnSpMkLst>
            <pc:docMk/>
            <pc:sldMk cId="2851314157" sldId="313"/>
            <ac:cxnSpMk id="30" creationId="{C5E79A1F-2E10-CEB6-8E56-AF7973B14D16}"/>
          </ac:cxnSpMkLst>
        </pc:cxnChg>
      </pc:sldChg>
      <pc:sldChg chg="addSp delSp modSp add mod">
        <pc:chgData name="DANIEL ESTRADA ACEVEDO" userId="762d22d7-bf27-46d2-aa84-e8738c799aa5" providerId="ADAL" clId="{B92DEFAA-EC38-4F44-9963-36D04D689DB2}" dt="2023-05-20T14:19:32.618" v="7421"/>
        <pc:sldMkLst>
          <pc:docMk/>
          <pc:sldMk cId="1334466019" sldId="314"/>
        </pc:sldMkLst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1334466019" sldId="31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334466019" sldId="314"/>
            <ac:spMk id="9" creationId="{AA0C7D5F-318F-8D00-4065-6838004147EB}"/>
          </ac:spMkLst>
        </pc:spChg>
        <pc:spChg chg="add mod">
          <ac:chgData name="DANIEL ESTRADA ACEVEDO" userId="762d22d7-bf27-46d2-aa84-e8738c799aa5" providerId="ADAL" clId="{B92DEFAA-EC38-4F44-9963-36D04D689DB2}" dt="2023-05-20T14:02:29.416" v="7315" actId="403"/>
          <ac:spMkLst>
            <pc:docMk/>
            <pc:sldMk cId="1334466019" sldId="314"/>
            <ac:spMk id="13" creationId="{286A3412-CA9C-0F35-CB69-604312822EEF}"/>
          </ac:spMkLst>
        </pc:spChg>
        <pc:spChg chg="mod">
          <ac:chgData name="DANIEL ESTRADA ACEVEDO" userId="762d22d7-bf27-46d2-aa84-e8738c799aa5" providerId="ADAL" clId="{B92DEFAA-EC38-4F44-9963-36D04D689DB2}" dt="2023-05-20T10:28:49.017" v="2949" actId="208"/>
          <ac:spMkLst>
            <pc:docMk/>
            <pc:sldMk cId="1334466019" sldId="314"/>
            <ac:spMk id="22" creationId="{5E5B0E70-9788-8694-C35C-141B7CE8CB33}"/>
          </ac:spMkLst>
        </pc:spChg>
        <pc:spChg chg="del">
          <ac:chgData name="DANIEL ESTRADA ACEVEDO" userId="762d22d7-bf27-46d2-aa84-e8738c799aa5" providerId="ADAL" clId="{B92DEFAA-EC38-4F44-9963-36D04D689DB2}" dt="2023-05-20T10:28:38.592" v="2946" actId="478"/>
          <ac:spMkLst>
            <pc:docMk/>
            <pc:sldMk cId="1334466019" sldId="314"/>
            <ac:spMk id="23" creationId="{A9F318F2-14D9-CA40-6D3D-5A948960D610}"/>
          </ac:spMkLst>
        </pc:spChg>
        <pc:spChg chg="del">
          <ac:chgData name="DANIEL ESTRADA ACEVEDO" userId="762d22d7-bf27-46d2-aa84-e8738c799aa5" providerId="ADAL" clId="{B92DEFAA-EC38-4F44-9963-36D04D689DB2}" dt="2023-05-20T10:28:38.592" v="2946" actId="478"/>
          <ac:spMkLst>
            <pc:docMk/>
            <pc:sldMk cId="1334466019" sldId="314"/>
            <ac:spMk id="1031" creationId="{267AB08F-8AB1-2F2F-2494-83B40E7868D5}"/>
          </ac:spMkLst>
        </pc:spChg>
        <pc:grpChg chg="del">
          <ac:chgData name="DANIEL ESTRADA ACEVEDO" userId="762d22d7-bf27-46d2-aa84-e8738c799aa5" providerId="ADAL" clId="{B92DEFAA-EC38-4F44-9963-36D04D689DB2}" dt="2023-05-20T10:28:38.592" v="2946" actId="478"/>
          <ac:grpSpMkLst>
            <pc:docMk/>
            <pc:sldMk cId="1334466019" sldId="314"/>
            <ac:grpSpMk id="10" creationId="{F930BBA6-3841-692A-3041-7DE17E00B9DE}"/>
          </ac:grpSpMkLst>
        </pc:grpChg>
        <pc:picChg chg="add mod">
          <ac:chgData name="DANIEL ESTRADA ACEVEDO" userId="762d22d7-bf27-46d2-aa84-e8738c799aa5" providerId="ADAL" clId="{B92DEFAA-EC38-4F44-9963-36D04D689DB2}" dt="2023-05-20T10:36:10.952" v="2960" actId="1076"/>
          <ac:picMkLst>
            <pc:docMk/>
            <pc:sldMk cId="1334466019" sldId="314"/>
            <ac:picMk id="11" creationId="{E4CF0CEB-11AD-E0E1-27F6-7563961D3BAB}"/>
          </ac:picMkLst>
        </pc:picChg>
        <pc:picChg chg="del">
          <ac:chgData name="DANIEL ESTRADA ACEVEDO" userId="762d22d7-bf27-46d2-aa84-e8738c799aa5" providerId="ADAL" clId="{B92DEFAA-EC38-4F44-9963-36D04D689DB2}" dt="2023-05-20T10:28:38.592" v="2946" actId="478"/>
          <ac:picMkLst>
            <pc:docMk/>
            <pc:sldMk cId="1334466019" sldId="314"/>
            <ac:picMk id="1033" creationId="{9D1DA5C4-7FE3-1BC5-810B-ABE2CB9B3CA2}"/>
          </ac:picMkLst>
        </pc:picChg>
        <pc:picChg chg="del">
          <ac:chgData name="DANIEL ESTRADA ACEVEDO" userId="762d22d7-bf27-46d2-aa84-e8738c799aa5" providerId="ADAL" clId="{B92DEFAA-EC38-4F44-9963-36D04D689DB2}" dt="2023-05-20T10:28:38.592" v="2946" actId="478"/>
          <ac:picMkLst>
            <pc:docMk/>
            <pc:sldMk cId="1334466019" sldId="314"/>
            <ac:picMk id="3082" creationId="{504B714B-758D-5290-16EE-BDD143993B3C}"/>
          </ac:picMkLst>
        </pc:picChg>
        <pc:picChg chg="del">
          <ac:chgData name="DANIEL ESTRADA ACEVEDO" userId="762d22d7-bf27-46d2-aa84-e8738c799aa5" providerId="ADAL" clId="{B92DEFAA-EC38-4F44-9963-36D04D689DB2}" dt="2023-05-20T10:28:38.592" v="2946" actId="478"/>
          <ac:picMkLst>
            <pc:docMk/>
            <pc:sldMk cId="1334466019" sldId="314"/>
            <ac:picMk id="3084" creationId="{BF061463-BB01-3235-95C5-E3CCC9BD37CD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19:32.618" v="7421"/>
        <pc:sldMkLst>
          <pc:docMk/>
          <pc:sldMk cId="26401471" sldId="315"/>
        </pc:sldMkLst>
        <pc:spChg chg="del">
          <ac:chgData name="DANIEL ESTRADA ACEVEDO" userId="762d22d7-bf27-46d2-aa84-e8738c799aa5" providerId="ADAL" clId="{B92DEFAA-EC38-4F44-9963-36D04D689DB2}" dt="2023-05-20T10:39:54.033" v="3106" actId="478"/>
          <ac:spMkLst>
            <pc:docMk/>
            <pc:sldMk cId="26401471" sldId="315"/>
            <ac:spMk id="2" creationId="{035B86EA-E0FD-A626-4912-3881451844FF}"/>
          </ac:spMkLst>
        </pc:spChg>
        <pc:spChg chg="add mod">
          <ac:chgData name="DANIEL ESTRADA ACEVEDO" userId="762d22d7-bf27-46d2-aa84-e8738c799aa5" providerId="ADAL" clId="{B92DEFAA-EC38-4F44-9963-36D04D689DB2}" dt="2023-05-20T10:41:26.697" v="3146" actId="1076"/>
          <ac:spMkLst>
            <pc:docMk/>
            <pc:sldMk cId="26401471" sldId="315"/>
            <ac:spMk id="3" creationId="{02EB68A2-DA67-D408-83F7-1C0DFA552304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26401471" sldId="315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6401471" sldId="315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13" creationId="{286A3412-CA9C-0F35-CB69-604312822EEF}"/>
          </ac:spMkLst>
        </pc:spChg>
        <pc:spChg chg="del">
          <ac:chgData name="DANIEL ESTRADA ACEVEDO" userId="762d22d7-bf27-46d2-aa84-e8738c799aa5" providerId="ADAL" clId="{B92DEFAA-EC38-4F44-9963-36D04D689DB2}" dt="2023-05-20T10:39:57.120" v="3107" actId="478"/>
          <ac:spMkLst>
            <pc:docMk/>
            <pc:sldMk cId="26401471" sldId="315"/>
            <ac:spMk id="16" creationId="{930A227C-DD3D-EEA6-25A1-D74FCA93B521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0" creationId="{FF428C44-E0F8-9BF5-44C7-D5EA124D4648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1" creationId="{9F9BE748-A073-F0F2-52A6-83A599CD1443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2" creationId="{5E5B0E70-9788-8694-C35C-141B7CE8CB33}"/>
          </ac:spMkLst>
        </pc:spChg>
        <pc:spChg chg="del">
          <ac:chgData name="DANIEL ESTRADA ACEVEDO" userId="762d22d7-bf27-46d2-aa84-e8738c799aa5" providerId="ADAL" clId="{B92DEFAA-EC38-4F44-9963-36D04D689DB2}" dt="2023-05-20T10:39:50.183" v="3105" actId="478"/>
          <ac:spMkLst>
            <pc:docMk/>
            <pc:sldMk cId="26401471" sldId="315"/>
            <ac:spMk id="24" creationId="{5BEF97B5-F606-CFC8-D8DF-75E3A7CC7F3F}"/>
          </ac:spMkLst>
        </pc:spChg>
        <pc:picChg chg="del">
          <ac:chgData name="DANIEL ESTRADA ACEVEDO" userId="762d22d7-bf27-46d2-aa84-e8738c799aa5" providerId="ADAL" clId="{B92DEFAA-EC38-4F44-9963-36D04D689DB2}" dt="2023-05-20T10:39:50.183" v="3105" actId="478"/>
          <ac:picMkLst>
            <pc:docMk/>
            <pc:sldMk cId="26401471" sldId="315"/>
            <ac:picMk id="11" creationId="{E4CF0CEB-11AD-E0E1-27F6-7563961D3BAB}"/>
          </ac:picMkLst>
        </pc:picChg>
      </pc:sldChg>
      <pc:sldChg chg="new del">
        <pc:chgData name="DANIEL ESTRADA ACEVEDO" userId="762d22d7-bf27-46d2-aa84-e8738c799aa5" providerId="ADAL" clId="{B92DEFAA-EC38-4F44-9963-36D04D689DB2}" dt="2023-05-20T10:39:33.232" v="3102" actId="47"/>
        <pc:sldMkLst>
          <pc:docMk/>
          <pc:sldMk cId="4162958062" sldId="315"/>
        </pc:sldMkLst>
      </pc:sldChg>
      <pc:sldChg chg="addSp delSp modSp add mod">
        <pc:chgData name="DANIEL ESTRADA ACEVEDO" userId="762d22d7-bf27-46d2-aa84-e8738c799aa5" providerId="ADAL" clId="{B92DEFAA-EC38-4F44-9963-36D04D689DB2}" dt="2023-05-20T14:20:09.410" v="7427" actId="14100"/>
        <pc:sldMkLst>
          <pc:docMk/>
          <pc:sldMk cId="3583187636" sldId="316"/>
        </pc:sldMkLst>
        <pc:spChg chg="mod">
          <ac:chgData name="DANIEL ESTRADA ACEVEDO" userId="762d22d7-bf27-46d2-aa84-e8738c799aa5" providerId="ADAL" clId="{B92DEFAA-EC38-4F44-9963-36D04D689DB2}" dt="2023-05-20T14:02:01.411" v="7311" actId="108"/>
          <ac:spMkLst>
            <pc:docMk/>
            <pc:sldMk cId="3583187636" sldId="316"/>
            <ac:spMk id="4" creationId="{0A5172D6-AE6F-9124-C2C1-703501AB8897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583187636" sldId="316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583187636" sldId="316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09.410" v="7427" actId="14100"/>
          <ac:spMkLst>
            <pc:docMk/>
            <pc:sldMk cId="3583187636" sldId="316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31.594" v="5151" actId="478"/>
          <ac:spMkLst>
            <pc:docMk/>
            <pc:sldMk cId="3583187636" sldId="316"/>
            <ac:spMk id="10" creationId="{3885F764-2AF9-29B6-B8AE-881DC1D15617}"/>
          </ac:spMkLst>
        </pc:spChg>
        <pc:spChg chg="del mod">
          <ac:chgData name="DANIEL ESTRADA ACEVEDO" userId="762d22d7-bf27-46d2-aa84-e8738c799aa5" providerId="ADAL" clId="{B92DEFAA-EC38-4F44-9963-36D04D689DB2}" dt="2023-05-20T11:13:56.872" v="4147" actId="478"/>
          <ac:spMkLst>
            <pc:docMk/>
            <pc:sldMk cId="3583187636" sldId="316"/>
            <ac:spMk id="20" creationId="{50931F4C-3D23-EE3C-EDBF-46228096DAA6}"/>
          </ac:spMkLst>
        </pc:spChg>
        <pc:spChg chg="add mod">
          <ac:chgData name="DANIEL ESTRADA ACEVEDO" userId="762d22d7-bf27-46d2-aa84-e8738c799aa5" providerId="ADAL" clId="{B92DEFAA-EC38-4F44-9963-36D04D689DB2}" dt="2023-05-20T14:02:04.591" v="7312" actId="108"/>
          <ac:spMkLst>
            <pc:docMk/>
            <pc:sldMk cId="3583187636" sldId="316"/>
            <ac:spMk id="21" creationId="{131D4C02-CB5D-D40A-A08E-EB8C2F0F9E79}"/>
          </ac:spMkLst>
        </pc:spChg>
        <pc:spChg chg="del mod">
          <ac:chgData name="DANIEL ESTRADA ACEVEDO" userId="762d22d7-bf27-46d2-aa84-e8738c799aa5" providerId="ADAL" clId="{B92DEFAA-EC38-4F44-9963-36D04D689DB2}" dt="2023-05-20T11:13:54.830" v="4146" actId="478"/>
          <ac:spMkLst>
            <pc:docMk/>
            <pc:sldMk cId="3583187636" sldId="316"/>
            <ac:spMk id="22" creationId="{59AF8CB0-4795-F6D9-740F-BAEE3E5EFA6B}"/>
          </ac:spMkLst>
        </pc:spChg>
        <pc:spChg chg="mod">
          <ac:chgData name="DANIEL ESTRADA ACEVEDO" userId="762d22d7-bf27-46d2-aa84-e8738c799aa5" providerId="ADAL" clId="{B92DEFAA-EC38-4F44-9963-36D04D689DB2}" dt="2023-05-20T11:14:27.481" v="4166" actId="1076"/>
          <ac:spMkLst>
            <pc:docMk/>
            <pc:sldMk cId="3583187636" sldId="316"/>
            <ac:spMk id="25" creationId="{4C7E7E7E-C392-45E8-3CEB-B153C1915BAD}"/>
          </ac:spMkLst>
        </pc:spChg>
        <pc:spChg chg="del mod">
          <ac:chgData name="DANIEL ESTRADA ACEVEDO" userId="762d22d7-bf27-46d2-aa84-e8738c799aa5" providerId="ADAL" clId="{B92DEFAA-EC38-4F44-9963-36D04D689DB2}" dt="2023-05-20T11:13:52.236" v="4145" actId="478"/>
          <ac:spMkLst>
            <pc:docMk/>
            <pc:sldMk cId="3583187636" sldId="316"/>
            <ac:spMk id="27" creationId="{03094B34-F74D-91B8-CA7E-863F99BDBC2B}"/>
          </ac:spMkLst>
        </pc:spChg>
        <pc:spChg chg="add del mod">
          <ac:chgData name="DANIEL ESTRADA ACEVEDO" userId="762d22d7-bf27-46d2-aa84-e8738c799aa5" providerId="ADAL" clId="{B92DEFAA-EC38-4F44-9963-36D04D689DB2}" dt="2023-05-20T11:16:05.251" v="4342" actId="14100"/>
          <ac:spMkLst>
            <pc:docMk/>
            <pc:sldMk cId="3583187636" sldId="316"/>
            <ac:spMk id="28" creationId="{E3C2FF84-DA38-3B85-43CE-AE419FCA58C0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583187636" sldId="316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13:45.302" v="4144" actId="1076"/>
          <ac:grpSpMkLst>
            <pc:docMk/>
            <pc:sldMk cId="3583187636" sldId="316"/>
            <ac:grpSpMk id="19" creationId="{7191DF30-1098-AA9C-D072-5D411E633A5D}"/>
          </ac:grpSpMkLst>
        </pc:grpChg>
        <pc:picChg chg="add mod">
          <ac:chgData name="DANIEL ESTRADA ACEVEDO" userId="762d22d7-bf27-46d2-aa84-e8738c799aa5" providerId="ADAL" clId="{B92DEFAA-EC38-4F44-9963-36D04D689DB2}" dt="2023-05-20T11:13:45.302" v="4144" actId="1076"/>
          <ac:picMkLst>
            <pc:docMk/>
            <pc:sldMk cId="3583187636" sldId="316"/>
            <ac:picMk id="13" creationId="{316C70E6-56CD-67B0-DA56-53F0600F5F0C}"/>
          </ac:picMkLst>
        </pc:picChg>
        <pc:picChg chg="del mod modCrop">
          <ac:chgData name="DANIEL ESTRADA ACEVEDO" userId="762d22d7-bf27-46d2-aa84-e8738c799aa5" providerId="ADAL" clId="{B92DEFAA-EC38-4F44-9963-36D04D689DB2}" dt="2023-05-20T11:09:49.920" v="4020" actId="478"/>
          <ac:picMkLst>
            <pc:docMk/>
            <pc:sldMk cId="3583187636" sldId="316"/>
            <ac:picMk id="14" creationId="{8DA9F8CE-1CA5-7976-37E4-90976C8EFC03}"/>
          </ac:picMkLst>
        </pc:picChg>
        <pc:picChg chg="add mod">
          <ac:chgData name="DANIEL ESTRADA ACEVEDO" userId="762d22d7-bf27-46d2-aa84-e8738c799aa5" providerId="ADAL" clId="{B92DEFAA-EC38-4F44-9963-36D04D689DB2}" dt="2023-05-20T11:13:45.302" v="4144" actId="1076"/>
          <ac:picMkLst>
            <pc:docMk/>
            <pc:sldMk cId="3583187636" sldId="316"/>
            <ac:picMk id="15" creationId="{1D64E0CD-4C34-58C8-8DA1-F39AABA635D4}"/>
          </ac:picMkLst>
        </pc:picChg>
        <pc:picChg chg="add mod">
          <ac:chgData name="DANIEL ESTRADA ACEVEDO" userId="762d22d7-bf27-46d2-aa84-e8738c799aa5" providerId="ADAL" clId="{B92DEFAA-EC38-4F44-9963-36D04D689DB2}" dt="2023-05-20T11:13:45.302" v="4144" actId="1076"/>
          <ac:picMkLst>
            <pc:docMk/>
            <pc:sldMk cId="3583187636" sldId="316"/>
            <ac:picMk id="18" creationId="{0A40AD80-6A43-A92A-55DD-5FE274926745}"/>
          </ac:picMkLst>
        </pc:picChg>
        <pc:picChg chg="add mod">
          <ac:chgData name="DANIEL ESTRADA ACEVEDO" userId="762d22d7-bf27-46d2-aa84-e8738c799aa5" providerId="ADAL" clId="{B92DEFAA-EC38-4F44-9963-36D04D689DB2}" dt="2023-05-20T11:17:20.851" v="4361" actId="1076"/>
          <ac:picMkLst>
            <pc:docMk/>
            <pc:sldMk cId="3583187636" sldId="316"/>
            <ac:picMk id="4098" creationId="{4F2CC68A-0626-BC85-BD8A-641386AA57F5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14.488" v="7429" actId="14100"/>
        <pc:sldMkLst>
          <pc:docMk/>
          <pc:sldMk cId="3498882406" sldId="317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498882406" sldId="317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498882406" sldId="317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14.488" v="7429" actId="14100"/>
          <ac:spMkLst>
            <pc:docMk/>
            <pc:sldMk cId="3498882406" sldId="317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24.938" v="5149" actId="478"/>
          <ac:spMkLst>
            <pc:docMk/>
            <pc:sldMk cId="3498882406" sldId="317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18:46.209" v="4416"/>
          <ac:spMkLst>
            <pc:docMk/>
            <pc:sldMk cId="3498882406" sldId="317"/>
            <ac:spMk id="20" creationId="{F4DBEF66-1029-6A4D-F965-0DA97B27CD34}"/>
          </ac:spMkLst>
        </pc:spChg>
        <pc:spChg chg="mod">
          <ac:chgData name="DANIEL ESTRADA ACEVEDO" userId="762d22d7-bf27-46d2-aa84-e8738c799aa5" providerId="ADAL" clId="{B92DEFAA-EC38-4F44-9963-36D04D689DB2}" dt="2023-05-20T11:26:00.008" v="4632" actId="20577"/>
          <ac:spMkLst>
            <pc:docMk/>
            <pc:sldMk cId="3498882406" sldId="317"/>
            <ac:spMk id="25" creationId="{4C7E7E7E-C392-45E8-3CEB-B153C1915BAD}"/>
          </ac:spMkLst>
        </pc:spChg>
        <pc:spChg chg="mod">
          <ac:chgData name="DANIEL ESTRADA ACEVEDO" userId="762d22d7-bf27-46d2-aa84-e8738c799aa5" providerId="ADAL" clId="{B92DEFAA-EC38-4F44-9963-36D04D689DB2}" dt="2023-05-20T11:18:52.040" v="4426"/>
          <ac:spMkLst>
            <pc:docMk/>
            <pc:sldMk cId="3498882406" sldId="317"/>
            <ac:spMk id="27" creationId="{49C44688-4EB7-27B8-52A3-6DA8A36F99F5}"/>
          </ac:spMkLst>
        </pc:spChg>
        <pc:spChg chg="del mod">
          <ac:chgData name="DANIEL ESTRADA ACEVEDO" userId="762d22d7-bf27-46d2-aa84-e8738c799aa5" providerId="ADAL" clId="{B92DEFAA-EC38-4F44-9963-36D04D689DB2}" dt="2023-05-20T11:23:33.241" v="4565" actId="478"/>
          <ac:spMkLst>
            <pc:docMk/>
            <pc:sldMk cId="3498882406" sldId="317"/>
            <ac:spMk id="28" creationId="{E3C2FF84-DA38-3B85-43CE-AE419FCA58C0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097" creationId="{DACD9AF0-C883-36EA-3BF6-6A7029B9C81B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099" creationId="{D4E59ED0-784B-B6A0-7BC5-B450B777C723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100" creationId="{11829841-FF6A-4D12-9187-9D00A9A5E274}"/>
          </ac:spMkLst>
        </pc:spChg>
        <pc:spChg chg="add mod">
          <ac:chgData name="DANIEL ESTRADA ACEVEDO" userId="762d22d7-bf27-46d2-aa84-e8738c799aa5" providerId="ADAL" clId="{B92DEFAA-EC38-4F44-9963-36D04D689DB2}" dt="2023-05-20T11:23:24.203" v="4564" actId="1076"/>
          <ac:spMkLst>
            <pc:docMk/>
            <pc:sldMk cId="3498882406" sldId="317"/>
            <ac:spMk id="4101" creationId="{71537F55-4C5B-7B1B-21F1-30DAD93F1B99}"/>
          </ac:spMkLst>
        </pc:spChg>
        <pc:spChg chg="add mod">
          <ac:chgData name="DANIEL ESTRADA ACEVEDO" userId="762d22d7-bf27-46d2-aa84-e8738c799aa5" providerId="ADAL" clId="{B92DEFAA-EC38-4F44-9963-36D04D689DB2}" dt="2023-05-20T14:01:20.538" v="7306" actId="108"/>
          <ac:spMkLst>
            <pc:docMk/>
            <pc:sldMk cId="3498882406" sldId="317"/>
            <ac:spMk id="4102" creationId="{85F362CB-C005-9E8D-FAB5-EC95F8DD3FC0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498882406" sldId="317"/>
            <ac:grpSpMk id="6" creationId="{DE966E3B-0525-B75C-F8AF-8FE1882D16EF}"/>
          </ac:grpSpMkLst>
        </pc:grpChg>
        <pc:grpChg chg="add del mod">
          <ac:chgData name="DANIEL ESTRADA ACEVEDO" userId="762d22d7-bf27-46d2-aa84-e8738c799aa5" providerId="ADAL" clId="{B92DEFAA-EC38-4F44-9963-36D04D689DB2}" dt="2023-05-20T11:18:51.012" v="4425"/>
          <ac:grpSpMkLst>
            <pc:docMk/>
            <pc:sldMk cId="3498882406" sldId="317"/>
            <ac:grpSpMk id="14" creationId="{4501A7FD-9294-D28C-E3D1-0BFF81E26F9E}"/>
          </ac:grpSpMkLst>
        </pc:grpChg>
        <pc:grpChg chg="del">
          <ac:chgData name="DANIEL ESTRADA ACEVEDO" userId="762d22d7-bf27-46d2-aa84-e8738c799aa5" providerId="ADAL" clId="{B92DEFAA-EC38-4F44-9963-36D04D689DB2}" dt="2023-05-20T11:18:45.980" v="4415" actId="478"/>
          <ac:grpSpMkLst>
            <pc:docMk/>
            <pc:sldMk cId="3498882406" sldId="317"/>
            <ac:grpSpMk id="19" creationId="{7191DF30-1098-AA9C-D072-5D411E633A5D}"/>
          </ac:grpSpMkLst>
        </pc:grpChg>
        <pc:grpChg chg="mod">
          <ac:chgData name="DANIEL ESTRADA ACEVEDO" userId="762d22d7-bf27-46d2-aa84-e8738c799aa5" providerId="ADAL" clId="{B92DEFAA-EC38-4F44-9963-36D04D689DB2}" dt="2023-05-20T11:18:46.209" v="4416"/>
          <ac:grpSpMkLst>
            <pc:docMk/>
            <pc:sldMk cId="3498882406" sldId="317"/>
            <ac:grpSpMk id="21" creationId="{55233900-71BB-13DD-F91E-C0222FC35D48}"/>
          </ac:grpSpMkLst>
        </pc:grpChg>
        <pc:grpChg chg="add del mod">
          <ac:chgData name="DANIEL ESTRADA ACEVEDO" userId="762d22d7-bf27-46d2-aa84-e8738c799aa5" providerId="ADAL" clId="{B92DEFAA-EC38-4F44-9963-36D04D689DB2}" dt="2023-05-20T11:23:34.839" v="4566" actId="21"/>
          <ac:grpSpMkLst>
            <pc:docMk/>
            <pc:sldMk cId="3498882406" sldId="317"/>
            <ac:grpSpMk id="26" creationId="{C22B8C82-67E3-88CD-127D-CC3CD14F0AF8}"/>
          </ac:grpSpMkLst>
        </pc:grpChg>
        <pc:grpChg chg="mod">
          <ac:chgData name="DANIEL ESTRADA ACEVEDO" userId="762d22d7-bf27-46d2-aa84-e8738c799aa5" providerId="ADAL" clId="{B92DEFAA-EC38-4F44-9963-36D04D689DB2}" dt="2023-05-20T11:18:52.040" v="4426"/>
          <ac:grpSpMkLst>
            <pc:docMk/>
            <pc:sldMk cId="3498882406" sldId="317"/>
            <ac:grpSpMk id="29" creationId="{EFA1D14A-3180-46CA-48CA-AAFAD746A10C}"/>
          </ac:grpSpMkLst>
        </pc:grpChg>
        <pc:picChg chg="mod">
          <ac:chgData name="DANIEL ESTRADA ACEVEDO" userId="762d22d7-bf27-46d2-aa84-e8738c799aa5" providerId="ADAL" clId="{B92DEFAA-EC38-4F44-9963-36D04D689DB2}" dt="2023-05-20T11:18:46.209" v="4416"/>
          <ac:picMkLst>
            <pc:docMk/>
            <pc:sldMk cId="3498882406" sldId="317"/>
            <ac:picMk id="22" creationId="{5087C5AB-CA8A-069C-D1E5-9F29B406E9C8}"/>
          </ac:picMkLst>
        </pc:picChg>
        <pc:picChg chg="mod">
          <ac:chgData name="DANIEL ESTRADA ACEVEDO" userId="762d22d7-bf27-46d2-aa84-e8738c799aa5" providerId="ADAL" clId="{B92DEFAA-EC38-4F44-9963-36D04D689DB2}" dt="2023-05-20T11:18:46.209" v="4416"/>
          <ac:picMkLst>
            <pc:docMk/>
            <pc:sldMk cId="3498882406" sldId="317"/>
            <ac:picMk id="23" creationId="{64F8EF87-6CF8-91AA-122F-1B56491E4DEC}"/>
          </ac:picMkLst>
        </pc:picChg>
        <pc:picChg chg="mod">
          <ac:chgData name="DANIEL ESTRADA ACEVEDO" userId="762d22d7-bf27-46d2-aa84-e8738c799aa5" providerId="ADAL" clId="{B92DEFAA-EC38-4F44-9963-36D04D689DB2}" dt="2023-05-20T11:18:46.209" v="4416"/>
          <ac:picMkLst>
            <pc:docMk/>
            <pc:sldMk cId="3498882406" sldId="317"/>
            <ac:picMk id="24" creationId="{485F8C37-03E5-69C3-75FA-EB4F82A114E4}"/>
          </ac:picMkLst>
        </pc:picChg>
        <pc:picChg chg="mod">
          <ac:chgData name="DANIEL ESTRADA ACEVEDO" userId="762d22d7-bf27-46d2-aa84-e8738c799aa5" providerId="ADAL" clId="{B92DEFAA-EC38-4F44-9963-36D04D689DB2}" dt="2023-05-20T11:18:52.040" v="4426"/>
          <ac:picMkLst>
            <pc:docMk/>
            <pc:sldMk cId="3498882406" sldId="317"/>
            <ac:picMk id="30" creationId="{950EAEC1-3678-C2E2-4065-AC24CACA726C}"/>
          </ac:picMkLst>
        </pc:picChg>
        <pc:picChg chg="mod">
          <ac:chgData name="DANIEL ESTRADA ACEVEDO" userId="762d22d7-bf27-46d2-aa84-e8738c799aa5" providerId="ADAL" clId="{B92DEFAA-EC38-4F44-9963-36D04D689DB2}" dt="2023-05-20T11:18:52.040" v="4426"/>
          <ac:picMkLst>
            <pc:docMk/>
            <pc:sldMk cId="3498882406" sldId="317"/>
            <ac:picMk id="31" creationId="{97C39ED6-08EC-6073-B5B7-FD04AB766EE5}"/>
          </ac:picMkLst>
        </pc:picChg>
        <pc:picChg chg="mod">
          <ac:chgData name="DANIEL ESTRADA ACEVEDO" userId="762d22d7-bf27-46d2-aa84-e8738c799aa5" providerId="ADAL" clId="{B92DEFAA-EC38-4F44-9963-36D04D689DB2}" dt="2023-05-20T11:18:52.040" v="4426"/>
          <ac:picMkLst>
            <pc:docMk/>
            <pc:sldMk cId="3498882406" sldId="317"/>
            <ac:picMk id="4096" creationId="{B0D0E26F-13FF-DDBF-6878-EFA0FC32AE8E}"/>
          </ac:picMkLst>
        </pc:picChg>
        <pc:picChg chg="del">
          <ac:chgData name="DANIEL ESTRADA ACEVEDO" userId="762d22d7-bf27-46d2-aa84-e8738c799aa5" providerId="ADAL" clId="{B92DEFAA-EC38-4F44-9963-36D04D689DB2}" dt="2023-05-20T11:19:14.361" v="4443" actId="478"/>
          <ac:picMkLst>
            <pc:docMk/>
            <pc:sldMk cId="3498882406" sldId="317"/>
            <ac:picMk id="4098" creationId="{4F2CC68A-0626-BC85-BD8A-641386AA57F5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20.043" v="7431" actId="14100"/>
        <pc:sldMkLst>
          <pc:docMk/>
          <pc:sldMk cId="3283076983" sldId="318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83076983" sldId="318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283076983" sldId="318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20.043" v="7431" actId="14100"/>
          <ac:spMkLst>
            <pc:docMk/>
            <pc:sldMk cId="3283076983" sldId="318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12.568" v="5144" actId="478"/>
          <ac:spMkLst>
            <pc:docMk/>
            <pc:sldMk cId="3283076983" sldId="318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23:42.654" v="4568"/>
          <ac:spMkLst>
            <pc:docMk/>
            <pc:sldMk cId="3283076983" sldId="318"/>
            <ac:spMk id="14" creationId="{E3015E08-C069-6FC0-4E14-0F29FF21D522}"/>
          </ac:spMkLst>
        </pc:spChg>
        <pc:spChg chg="add del mod">
          <ac:chgData name="DANIEL ESTRADA ACEVEDO" userId="762d22d7-bf27-46d2-aa84-e8738c799aa5" providerId="ADAL" clId="{B92DEFAA-EC38-4F44-9963-36D04D689DB2}" dt="2023-05-20T11:34:16.443" v="4916" actId="478"/>
          <ac:spMkLst>
            <pc:docMk/>
            <pc:sldMk cId="3283076983" sldId="318"/>
            <ac:spMk id="24" creationId="{279F8599-5ED6-B125-ECEA-0877D4C3ABD7}"/>
          </ac:spMkLst>
        </pc:spChg>
        <pc:spChg chg="mod">
          <ac:chgData name="DANIEL ESTRADA ACEVEDO" userId="762d22d7-bf27-46d2-aa84-e8738c799aa5" providerId="ADAL" clId="{B92DEFAA-EC38-4F44-9963-36D04D689DB2}" dt="2023-05-20T11:25:52.142" v="4630" actId="20577"/>
          <ac:spMkLst>
            <pc:docMk/>
            <pc:sldMk cId="3283076983" sldId="318"/>
            <ac:spMk id="25" creationId="{4C7E7E7E-C392-45E8-3CEB-B153C1915BAD}"/>
          </ac:spMkLst>
        </pc:spChg>
        <pc:spChg chg="add mod">
          <ac:chgData name="DANIEL ESTRADA ACEVEDO" userId="762d22d7-bf27-46d2-aa84-e8738c799aa5" providerId="ADAL" clId="{B92DEFAA-EC38-4F44-9963-36D04D689DB2}" dt="2023-05-20T11:27:37.974" v="4675" actId="1076"/>
          <ac:spMkLst>
            <pc:docMk/>
            <pc:sldMk cId="3283076983" sldId="318"/>
            <ac:spMk id="26" creationId="{ED5BAE3C-1655-84B6-5C7C-0BC95A911938}"/>
          </ac:spMkLst>
        </pc:spChg>
        <pc:spChg chg="add mod">
          <ac:chgData name="DANIEL ESTRADA ACEVEDO" userId="762d22d7-bf27-46d2-aa84-e8738c799aa5" providerId="ADAL" clId="{B92DEFAA-EC38-4F44-9963-36D04D689DB2}" dt="2023-05-20T11:28:08.825" v="4696" actId="1076"/>
          <ac:spMkLst>
            <pc:docMk/>
            <pc:sldMk cId="3283076983" sldId="318"/>
            <ac:spMk id="27" creationId="{703F2AA5-72B5-DCB8-B12B-70014A9FB0B1}"/>
          </ac:spMkLst>
        </pc:spChg>
        <pc:spChg chg="add mod">
          <ac:chgData name="DANIEL ESTRADA ACEVEDO" userId="762d22d7-bf27-46d2-aa84-e8738c799aa5" providerId="ADAL" clId="{B92DEFAA-EC38-4F44-9963-36D04D689DB2}" dt="2023-05-20T11:28:20.695" v="4706" actId="20577"/>
          <ac:spMkLst>
            <pc:docMk/>
            <pc:sldMk cId="3283076983" sldId="318"/>
            <ac:spMk id="28" creationId="{6C13EC8A-6A21-46D6-BD47-7542635C515A}"/>
          </ac:spMkLst>
        </pc:spChg>
        <pc:spChg chg="add mod">
          <ac:chgData name="DANIEL ESTRADA ACEVEDO" userId="762d22d7-bf27-46d2-aa84-e8738c799aa5" providerId="ADAL" clId="{B92DEFAA-EC38-4F44-9963-36D04D689DB2}" dt="2023-05-20T11:29:34.647" v="4760" actId="1076"/>
          <ac:spMkLst>
            <pc:docMk/>
            <pc:sldMk cId="3283076983" sldId="318"/>
            <ac:spMk id="29" creationId="{D6246219-9388-6D14-8928-B96A2B8049AB}"/>
          </ac:spMkLst>
        </pc:spChg>
        <pc:spChg chg="add mod">
          <ac:chgData name="DANIEL ESTRADA ACEVEDO" userId="762d22d7-bf27-46d2-aa84-e8738c799aa5" providerId="ADAL" clId="{B92DEFAA-EC38-4F44-9963-36D04D689DB2}" dt="2023-05-20T14:01:10.276" v="7305" actId="108"/>
          <ac:spMkLst>
            <pc:docMk/>
            <pc:sldMk cId="3283076983" sldId="318"/>
            <ac:spMk id="30" creationId="{4E175422-AD0F-3327-C7AE-40FEA18B376C}"/>
          </ac:spMkLst>
        </pc:spChg>
        <pc:spChg chg="mod">
          <ac:chgData name="DANIEL ESTRADA ACEVEDO" userId="762d22d7-bf27-46d2-aa84-e8738c799aa5" providerId="ADAL" clId="{B92DEFAA-EC38-4F44-9963-36D04D689DB2}" dt="2023-05-20T11:25:22.122" v="4628" actId="207"/>
          <ac:spMkLst>
            <pc:docMk/>
            <pc:sldMk cId="3283076983" sldId="318"/>
            <ac:spMk id="4097" creationId="{DACD9AF0-C883-36EA-3BF6-6A7029B9C81B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283076983" sldId="318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24:14.234" v="4573" actId="1076"/>
          <ac:grpSpMkLst>
            <pc:docMk/>
            <pc:sldMk cId="3283076983" sldId="318"/>
            <ac:grpSpMk id="13" creationId="{58432EF5-01A3-E04A-8FC8-B0E4688A6EC4}"/>
          </ac:grpSpMkLst>
        </pc:grpChg>
        <pc:grpChg chg="mod">
          <ac:chgData name="DANIEL ESTRADA ACEVEDO" userId="762d22d7-bf27-46d2-aa84-e8738c799aa5" providerId="ADAL" clId="{B92DEFAA-EC38-4F44-9963-36D04D689DB2}" dt="2023-05-20T11:23:42.654" v="4568"/>
          <ac:grpSpMkLst>
            <pc:docMk/>
            <pc:sldMk cId="3283076983" sldId="318"/>
            <ac:grpSpMk id="15" creationId="{D036A213-EAEE-9023-F28A-416693A7D89A}"/>
          </ac:grpSpMkLst>
        </pc:grpChg>
        <pc:picChg chg="mod">
          <ac:chgData name="DANIEL ESTRADA ACEVEDO" userId="762d22d7-bf27-46d2-aa84-e8738c799aa5" providerId="ADAL" clId="{B92DEFAA-EC38-4F44-9963-36D04D689DB2}" dt="2023-05-20T11:23:42.654" v="4568"/>
          <ac:picMkLst>
            <pc:docMk/>
            <pc:sldMk cId="3283076983" sldId="318"/>
            <ac:picMk id="18" creationId="{CCD196ED-3A9D-F527-A210-6197503D29A8}"/>
          </ac:picMkLst>
        </pc:picChg>
        <pc:picChg chg="mod">
          <ac:chgData name="DANIEL ESTRADA ACEVEDO" userId="762d22d7-bf27-46d2-aa84-e8738c799aa5" providerId="ADAL" clId="{B92DEFAA-EC38-4F44-9963-36D04D689DB2}" dt="2023-05-20T11:23:42.654" v="4568"/>
          <ac:picMkLst>
            <pc:docMk/>
            <pc:sldMk cId="3283076983" sldId="318"/>
            <ac:picMk id="19" creationId="{9562CE28-7655-F3A1-1F2B-6F1F57B1EDC1}"/>
          </ac:picMkLst>
        </pc:picChg>
        <pc:picChg chg="mod">
          <ac:chgData name="DANIEL ESTRADA ACEVEDO" userId="762d22d7-bf27-46d2-aa84-e8738c799aa5" providerId="ADAL" clId="{B92DEFAA-EC38-4F44-9963-36D04D689DB2}" dt="2023-05-20T11:23:42.654" v="4568"/>
          <ac:picMkLst>
            <pc:docMk/>
            <pc:sldMk cId="3283076983" sldId="318"/>
            <ac:picMk id="20" creationId="{4FC1DB33-20F4-18E5-50CD-3C8591F090A1}"/>
          </ac:picMkLst>
        </pc:picChg>
        <pc:cxnChg chg="add mod">
          <ac:chgData name="DANIEL ESTRADA ACEVEDO" userId="762d22d7-bf27-46d2-aa84-e8738c799aa5" providerId="ADAL" clId="{B92DEFAA-EC38-4F44-9963-36D04D689DB2}" dt="2023-05-20T11:27:08.562" v="4636" actId="1582"/>
          <ac:cxnSpMkLst>
            <pc:docMk/>
            <pc:sldMk cId="3283076983" sldId="318"/>
            <ac:cxnSpMk id="22" creationId="{11D9FAB7-7898-2D36-407E-353F1FEA01C1}"/>
          </ac:cxnSpMkLst>
        </pc:cxnChg>
      </pc:sldChg>
      <pc:sldChg chg="addSp delSp modSp add mod">
        <pc:chgData name="DANIEL ESTRADA ACEVEDO" userId="762d22d7-bf27-46d2-aa84-e8738c799aa5" providerId="ADAL" clId="{B92DEFAA-EC38-4F44-9963-36D04D689DB2}" dt="2023-05-20T14:20:26.105" v="7433" actId="14100"/>
        <pc:sldMkLst>
          <pc:docMk/>
          <pc:sldMk cId="2838270274" sldId="319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838270274" sldId="319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2838270274" sldId="319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26.105" v="7433" actId="14100"/>
          <ac:spMkLst>
            <pc:docMk/>
            <pc:sldMk cId="2838270274" sldId="319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06.698" v="5142" actId="478"/>
          <ac:spMkLst>
            <pc:docMk/>
            <pc:sldMk cId="2838270274" sldId="319"/>
            <ac:spMk id="10" creationId="{3885F764-2AF9-29B6-B8AE-881DC1D15617}"/>
          </ac:spMkLst>
        </pc:spChg>
        <pc:spChg chg="add mod">
          <ac:chgData name="DANIEL ESTRADA ACEVEDO" userId="762d22d7-bf27-46d2-aa84-e8738c799aa5" providerId="ADAL" clId="{B92DEFAA-EC38-4F44-9963-36D04D689DB2}" dt="2023-05-20T11:32:04.442" v="4889" actId="207"/>
          <ac:spMkLst>
            <pc:docMk/>
            <pc:sldMk cId="2838270274" sldId="319"/>
            <ac:spMk id="21" creationId="{32F963E8-B58A-EDC2-264D-6C6A3FC5266D}"/>
          </ac:spMkLst>
        </pc:spChg>
        <pc:spChg chg="add mod">
          <ac:chgData name="DANIEL ESTRADA ACEVEDO" userId="762d22d7-bf27-46d2-aa84-e8738c799aa5" providerId="ADAL" clId="{B92DEFAA-EC38-4F44-9963-36D04D689DB2}" dt="2023-05-20T14:00:59.523" v="7304" actId="108"/>
          <ac:spMkLst>
            <pc:docMk/>
            <pc:sldMk cId="2838270274" sldId="319"/>
            <ac:spMk id="23" creationId="{6D66D7A0-58D9-677D-545A-582AAC2ABCDD}"/>
          </ac:spMkLst>
        </pc:spChg>
        <pc:spChg chg="del">
          <ac:chgData name="DANIEL ESTRADA ACEVEDO" userId="762d22d7-bf27-46d2-aa84-e8738c799aa5" providerId="ADAL" clId="{B92DEFAA-EC38-4F44-9963-36D04D689DB2}" dt="2023-05-20T11:34:11.746" v="4915" actId="478"/>
          <ac:spMkLst>
            <pc:docMk/>
            <pc:sldMk cId="2838270274" sldId="319"/>
            <ac:spMk id="24" creationId="{279F8599-5ED6-B125-ECEA-0877D4C3ABD7}"/>
          </ac:spMkLst>
        </pc:spChg>
        <pc:spChg chg="del">
          <ac:chgData name="DANIEL ESTRADA ACEVEDO" userId="762d22d7-bf27-46d2-aa84-e8738c799aa5" providerId="ADAL" clId="{B92DEFAA-EC38-4F44-9963-36D04D689DB2}" dt="2023-05-20T11:30:55.155" v="4765" actId="478"/>
          <ac:spMkLst>
            <pc:docMk/>
            <pc:sldMk cId="2838270274" sldId="319"/>
            <ac:spMk id="26" creationId="{ED5BAE3C-1655-84B6-5C7C-0BC95A911938}"/>
          </ac:spMkLst>
        </pc:spChg>
        <pc:spChg chg="del">
          <ac:chgData name="DANIEL ESTRADA ACEVEDO" userId="762d22d7-bf27-46d2-aa84-e8738c799aa5" providerId="ADAL" clId="{B92DEFAA-EC38-4F44-9963-36D04D689DB2}" dt="2023-05-20T11:30:49.650" v="4763" actId="478"/>
          <ac:spMkLst>
            <pc:docMk/>
            <pc:sldMk cId="2838270274" sldId="319"/>
            <ac:spMk id="27" creationId="{703F2AA5-72B5-DCB8-B12B-70014A9FB0B1}"/>
          </ac:spMkLst>
        </pc:spChg>
        <pc:spChg chg="del">
          <ac:chgData name="DANIEL ESTRADA ACEVEDO" userId="762d22d7-bf27-46d2-aa84-e8738c799aa5" providerId="ADAL" clId="{B92DEFAA-EC38-4F44-9963-36D04D689DB2}" dt="2023-05-20T11:30:55.155" v="4765" actId="478"/>
          <ac:spMkLst>
            <pc:docMk/>
            <pc:sldMk cId="2838270274" sldId="319"/>
            <ac:spMk id="28" creationId="{6C13EC8A-6A21-46D6-BD47-7542635C515A}"/>
          </ac:spMkLst>
        </pc:spChg>
        <pc:spChg chg="del">
          <ac:chgData name="DANIEL ESTRADA ACEVEDO" userId="762d22d7-bf27-46d2-aa84-e8738c799aa5" providerId="ADAL" clId="{B92DEFAA-EC38-4F44-9963-36D04D689DB2}" dt="2023-05-20T11:30:52.089" v="4764" actId="478"/>
          <ac:spMkLst>
            <pc:docMk/>
            <pc:sldMk cId="2838270274" sldId="319"/>
            <ac:spMk id="29" creationId="{D6246219-9388-6D14-8928-B96A2B8049AB}"/>
          </ac:spMkLst>
        </pc:spChg>
        <pc:spChg chg="mod">
          <ac:chgData name="DANIEL ESTRADA ACEVEDO" userId="762d22d7-bf27-46d2-aa84-e8738c799aa5" providerId="ADAL" clId="{B92DEFAA-EC38-4F44-9963-36D04D689DB2}" dt="2023-05-20T11:31:07.789" v="4767" actId="108"/>
          <ac:spMkLst>
            <pc:docMk/>
            <pc:sldMk cId="2838270274" sldId="319"/>
            <ac:spMk id="4097" creationId="{DACD9AF0-C883-36EA-3BF6-6A7029B9C81B}"/>
          </ac:spMkLst>
        </pc:spChg>
        <pc:spChg chg="mod">
          <ac:chgData name="DANIEL ESTRADA ACEVEDO" userId="762d22d7-bf27-46d2-aa84-e8738c799aa5" providerId="ADAL" clId="{B92DEFAA-EC38-4F44-9963-36D04D689DB2}" dt="2023-05-20T11:30:59.423" v="4766" actId="108"/>
          <ac:spMkLst>
            <pc:docMk/>
            <pc:sldMk cId="2838270274" sldId="319"/>
            <ac:spMk id="4099" creationId="{D4E59ED0-784B-B6A0-7BC5-B450B777C723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2838270274" sldId="319"/>
            <ac:grpSpMk id="6" creationId="{DE966E3B-0525-B75C-F8AF-8FE1882D16EF}"/>
          </ac:grpSpMkLst>
        </pc:grpChg>
        <pc:grpChg chg="del">
          <ac:chgData name="DANIEL ESTRADA ACEVEDO" userId="762d22d7-bf27-46d2-aa84-e8738c799aa5" providerId="ADAL" clId="{B92DEFAA-EC38-4F44-9963-36D04D689DB2}" dt="2023-05-20T11:30:44.573" v="4762" actId="478"/>
          <ac:grpSpMkLst>
            <pc:docMk/>
            <pc:sldMk cId="2838270274" sldId="319"/>
            <ac:grpSpMk id="13" creationId="{58432EF5-01A3-E04A-8FC8-B0E4688A6EC4}"/>
          </ac:grpSpMkLst>
        </pc:grpChg>
        <pc:cxnChg chg="del">
          <ac:chgData name="DANIEL ESTRADA ACEVEDO" userId="762d22d7-bf27-46d2-aa84-e8738c799aa5" providerId="ADAL" clId="{B92DEFAA-EC38-4F44-9963-36D04D689DB2}" dt="2023-05-20T11:30:55.155" v="4765" actId="478"/>
          <ac:cxnSpMkLst>
            <pc:docMk/>
            <pc:sldMk cId="2838270274" sldId="319"/>
            <ac:cxnSpMk id="22" creationId="{11D9FAB7-7898-2D36-407E-353F1FEA01C1}"/>
          </ac:cxnSpMkLst>
        </pc:cxnChg>
      </pc:sldChg>
      <pc:sldChg chg="addSp delSp modSp add mod">
        <pc:chgData name="DANIEL ESTRADA ACEVEDO" userId="762d22d7-bf27-46d2-aa84-e8738c799aa5" providerId="ADAL" clId="{B92DEFAA-EC38-4F44-9963-36D04D689DB2}" dt="2023-05-20T14:20:33.830" v="7435" actId="14100"/>
        <pc:sldMkLst>
          <pc:docMk/>
          <pc:sldMk cId="682292400" sldId="320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82292400" sldId="320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82292400" sldId="320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33.830" v="7435" actId="14100"/>
          <ac:spMkLst>
            <pc:docMk/>
            <pc:sldMk cId="682292400" sldId="320"/>
            <ac:spMk id="9" creationId="{AA0C7D5F-318F-8D00-4065-6838004147EB}"/>
          </ac:spMkLst>
        </pc:spChg>
        <pc:spChg chg="del">
          <ac:chgData name="DANIEL ESTRADA ACEVEDO" userId="762d22d7-bf27-46d2-aa84-e8738c799aa5" providerId="ADAL" clId="{B92DEFAA-EC38-4F44-9963-36D04D689DB2}" dt="2023-05-20T11:40:02.356" v="5140" actId="478"/>
          <ac:spMkLst>
            <pc:docMk/>
            <pc:sldMk cId="682292400" sldId="320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35:33.445" v="4932" actId="1076"/>
          <ac:spMkLst>
            <pc:docMk/>
            <pc:sldMk cId="682292400" sldId="320"/>
            <ac:spMk id="19" creationId="{36E92918-AE29-FFC6-ADD1-A13A2D12D64E}"/>
          </ac:spMkLst>
        </pc:spChg>
        <pc:spChg chg="del mod">
          <ac:chgData name="DANIEL ESTRADA ACEVEDO" userId="762d22d7-bf27-46d2-aa84-e8738c799aa5" providerId="ADAL" clId="{B92DEFAA-EC38-4F44-9963-36D04D689DB2}" dt="2023-05-20T11:34:47.440" v="4925" actId="21"/>
          <ac:spMkLst>
            <pc:docMk/>
            <pc:sldMk cId="682292400" sldId="320"/>
            <ac:spMk id="21" creationId="{32F963E8-B58A-EDC2-264D-6C6A3FC5266D}"/>
          </ac:spMkLst>
        </pc:spChg>
        <pc:spChg chg="add mod">
          <ac:chgData name="DANIEL ESTRADA ACEVEDO" userId="762d22d7-bf27-46d2-aa84-e8738c799aa5" providerId="ADAL" clId="{B92DEFAA-EC38-4F44-9963-36D04D689DB2}" dt="2023-05-20T11:36:42.687" v="5079" actId="1076"/>
          <ac:spMkLst>
            <pc:docMk/>
            <pc:sldMk cId="682292400" sldId="320"/>
            <ac:spMk id="23" creationId="{ACE88569-BD1C-AA2A-76A6-12EC3A4C812F}"/>
          </ac:spMkLst>
        </pc:spChg>
        <pc:spChg chg="del">
          <ac:chgData name="DANIEL ESTRADA ACEVEDO" userId="762d22d7-bf27-46d2-aa84-e8738c799aa5" providerId="ADAL" clId="{B92DEFAA-EC38-4F44-9963-36D04D689DB2}" dt="2023-05-20T11:33:53.843" v="4899" actId="478"/>
          <ac:spMkLst>
            <pc:docMk/>
            <pc:sldMk cId="682292400" sldId="320"/>
            <ac:spMk id="24" creationId="{279F8599-5ED6-B125-ECEA-0877D4C3ABD7}"/>
          </ac:spMkLst>
        </pc:spChg>
        <pc:spChg chg="add mod">
          <ac:chgData name="DANIEL ESTRADA ACEVEDO" userId="762d22d7-bf27-46d2-aa84-e8738c799aa5" providerId="ADAL" clId="{B92DEFAA-EC38-4F44-9963-36D04D689DB2}" dt="2023-05-20T14:00:54.999" v="7303" actId="108"/>
          <ac:spMkLst>
            <pc:docMk/>
            <pc:sldMk cId="682292400" sldId="320"/>
            <ac:spMk id="26" creationId="{9362CFBF-19A1-F3F3-9DA8-D46FC94E188F}"/>
          </ac:spMkLst>
        </pc:spChg>
        <pc:spChg chg="mod">
          <ac:chgData name="DANIEL ESTRADA ACEVEDO" userId="762d22d7-bf27-46d2-aa84-e8738c799aa5" providerId="ADAL" clId="{B92DEFAA-EC38-4F44-9963-36D04D689DB2}" dt="2023-05-20T11:32:31.932" v="4893" actId="108"/>
          <ac:spMkLst>
            <pc:docMk/>
            <pc:sldMk cId="682292400" sldId="320"/>
            <ac:spMk id="4099" creationId="{D4E59ED0-784B-B6A0-7BC5-B450B777C723}"/>
          </ac:spMkLst>
        </pc:spChg>
        <pc:spChg chg="mod">
          <ac:chgData name="DANIEL ESTRADA ACEVEDO" userId="762d22d7-bf27-46d2-aa84-e8738c799aa5" providerId="ADAL" clId="{B92DEFAA-EC38-4F44-9963-36D04D689DB2}" dt="2023-05-20T11:32:27.431" v="4892" actId="108"/>
          <ac:spMkLst>
            <pc:docMk/>
            <pc:sldMk cId="682292400" sldId="320"/>
            <ac:spMk id="4100" creationId="{11829841-FF6A-4D12-9187-9D00A9A5E274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682292400" sldId="320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1:35:33.445" v="4932" actId="1076"/>
          <ac:grpSpMkLst>
            <pc:docMk/>
            <pc:sldMk cId="682292400" sldId="320"/>
            <ac:grpSpMk id="13" creationId="{B60D0132-D411-923A-D0E8-4AF7AC5ACB33}"/>
          </ac:grpSpMkLst>
        </pc:grpChg>
        <pc:picChg chg="mod">
          <ac:chgData name="DANIEL ESTRADA ACEVEDO" userId="762d22d7-bf27-46d2-aa84-e8738c799aa5" providerId="ADAL" clId="{B92DEFAA-EC38-4F44-9963-36D04D689DB2}" dt="2023-05-20T11:35:33.445" v="4932" actId="1076"/>
          <ac:picMkLst>
            <pc:docMk/>
            <pc:sldMk cId="682292400" sldId="320"/>
            <ac:picMk id="14" creationId="{45174B07-7612-D77F-D531-373D39D4020E}"/>
          </ac:picMkLst>
        </pc:picChg>
        <pc:picChg chg="mod">
          <ac:chgData name="DANIEL ESTRADA ACEVEDO" userId="762d22d7-bf27-46d2-aa84-e8738c799aa5" providerId="ADAL" clId="{B92DEFAA-EC38-4F44-9963-36D04D689DB2}" dt="2023-05-20T11:35:33.445" v="4932" actId="1076"/>
          <ac:picMkLst>
            <pc:docMk/>
            <pc:sldMk cId="682292400" sldId="320"/>
            <ac:picMk id="15" creationId="{F1740BE6-65EE-1F86-D4AF-E6FACA924583}"/>
          </ac:picMkLst>
        </pc:picChg>
        <pc:picChg chg="mod">
          <ac:chgData name="DANIEL ESTRADA ACEVEDO" userId="762d22d7-bf27-46d2-aa84-e8738c799aa5" providerId="ADAL" clId="{B92DEFAA-EC38-4F44-9963-36D04D689DB2}" dt="2023-05-20T11:35:33.445" v="4932" actId="1076"/>
          <ac:picMkLst>
            <pc:docMk/>
            <pc:sldMk cId="682292400" sldId="320"/>
            <ac:picMk id="18" creationId="{4CF723FA-CB5D-BEAB-ABB4-0519C8A54B1D}"/>
          </ac:picMkLst>
        </pc:picChg>
        <pc:picChg chg="add mod">
          <ac:chgData name="DANIEL ESTRADA ACEVEDO" userId="762d22d7-bf27-46d2-aa84-e8738c799aa5" providerId="ADAL" clId="{B92DEFAA-EC38-4F44-9963-36D04D689DB2}" dt="2023-05-20T11:35:39.416" v="4935" actId="1076"/>
          <ac:picMkLst>
            <pc:docMk/>
            <pc:sldMk cId="682292400" sldId="320"/>
            <ac:picMk id="22" creationId="{1C31D624-D801-A8B5-0C54-42721C762387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39.714" v="7437" actId="14100"/>
        <pc:sldMkLst>
          <pc:docMk/>
          <pc:sldMk cId="1772376589" sldId="321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772376589" sldId="321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772376589" sldId="321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39.714" v="7437" actId="14100"/>
          <ac:spMkLst>
            <pc:docMk/>
            <pc:sldMk cId="1772376589" sldId="321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37.304" v="7302" actId="108"/>
          <ac:spMkLst>
            <pc:docMk/>
            <pc:sldMk cId="1772376589" sldId="321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38:37.607" v="5110" actId="1076"/>
          <ac:spMkLst>
            <pc:docMk/>
            <pc:sldMk cId="1772376589" sldId="321"/>
            <ac:spMk id="23" creationId="{ACE88569-BD1C-AA2A-76A6-12EC3A4C812F}"/>
          </ac:spMkLst>
        </pc:spChg>
        <pc:spChg chg="mod">
          <ac:chgData name="DANIEL ESTRADA ACEVEDO" userId="762d22d7-bf27-46d2-aa84-e8738c799aa5" providerId="ADAL" clId="{B92DEFAA-EC38-4F44-9963-36D04D689DB2}" dt="2023-05-20T11:37:19.080" v="5082" actId="108"/>
          <ac:spMkLst>
            <pc:docMk/>
            <pc:sldMk cId="1772376589" sldId="321"/>
            <ac:spMk id="4100" creationId="{11829841-FF6A-4D12-9187-9D00A9A5E274}"/>
          </ac:spMkLst>
        </pc:spChg>
        <pc:spChg chg="mod">
          <ac:chgData name="DANIEL ESTRADA ACEVEDO" userId="762d22d7-bf27-46d2-aa84-e8738c799aa5" providerId="ADAL" clId="{B92DEFAA-EC38-4F44-9963-36D04D689DB2}" dt="2023-05-20T11:37:16.082" v="5081" actId="108"/>
          <ac:spMkLst>
            <pc:docMk/>
            <pc:sldMk cId="1772376589" sldId="321"/>
            <ac:spMk id="4101" creationId="{71537F55-4C5B-7B1B-21F1-30DAD93F1B99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1772376589" sldId="321"/>
            <ac:grpSpMk id="6" creationId="{DE966E3B-0525-B75C-F8AF-8FE1882D16EF}"/>
          </ac:grpSpMkLst>
        </pc:grpChg>
        <pc:picChg chg="add mod">
          <ac:chgData name="DANIEL ESTRADA ACEVEDO" userId="762d22d7-bf27-46d2-aa84-e8738c799aa5" providerId="ADAL" clId="{B92DEFAA-EC38-4F44-9963-36D04D689DB2}" dt="2023-05-20T11:37:57.456" v="5085" actId="1076"/>
          <ac:picMkLst>
            <pc:docMk/>
            <pc:sldMk cId="1772376589" sldId="321"/>
            <ac:picMk id="21" creationId="{B2AAF701-8273-B3E2-FC41-A96A7FC0D9D5}"/>
          </ac:picMkLst>
        </pc:picChg>
        <pc:picChg chg="del">
          <ac:chgData name="DANIEL ESTRADA ACEVEDO" userId="762d22d7-bf27-46d2-aa84-e8738c799aa5" providerId="ADAL" clId="{B92DEFAA-EC38-4F44-9963-36D04D689DB2}" dt="2023-05-20T11:37:21.752" v="5083" actId="478"/>
          <ac:picMkLst>
            <pc:docMk/>
            <pc:sldMk cId="1772376589" sldId="321"/>
            <ac:picMk id="22" creationId="{1C31D624-D801-A8B5-0C54-42721C762387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0:44.484" v="7439" actId="14100"/>
        <pc:sldMkLst>
          <pc:docMk/>
          <pc:sldMk cId="3963207333" sldId="322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963207333" sldId="322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3963207333" sldId="322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44.484" v="7439" actId="14100"/>
          <ac:spMkLst>
            <pc:docMk/>
            <pc:sldMk cId="3963207333" sldId="322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33.728" v="7301" actId="108"/>
          <ac:spMkLst>
            <pc:docMk/>
            <pc:sldMk cId="3963207333" sldId="322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11:42:18.949" v="5228" actId="478"/>
          <ac:spMkLst>
            <pc:docMk/>
            <pc:sldMk cId="3963207333" sldId="322"/>
            <ac:spMk id="23" creationId="{ACE88569-BD1C-AA2A-76A6-12EC3A4C812F}"/>
          </ac:spMkLst>
        </pc:spChg>
        <pc:spChg chg="mod">
          <ac:chgData name="DANIEL ESTRADA ACEVEDO" userId="762d22d7-bf27-46d2-aa84-e8738c799aa5" providerId="ADAL" clId="{B92DEFAA-EC38-4F44-9963-36D04D689DB2}" dt="2023-05-20T11:42:03.673" v="5227" actId="113"/>
          <ac:spMkLst>
            <pc:docMk/>
            <pc:sldMk cId="3963207333" sldId="322"/>
            <ac:spMk id="25" creationId="{4C7E7E7E-C392-45E8-3CEB-B153C1915BAD}"/>
          </ac:spMkLst>
        </pc:spChg>
        <pc:spChg chg="add mod">
          <ac:chgData name="DANIEL ESTRADA ACEVEDO" userId="762d22d7-bf27-46d2-aa84-e8738c799aa5" providerId="ADAL" clId="{B92DEFAA-EC38-4F44-9963-36D04D689DB2}" dt="2023-05-20T11:45:35.135" v="5297" actId="1076"/>
          <ac:spMkLst>
            <pc:docMk/>
            <pc:sldMk cId="3963207333" sldId="322"/>
            <ac:spMk id="29" creationId="{E2D8E710-2852-E999-6E72-0C63E814B115}"/>
          </ac:spMkLst>
        </pc:spChg>
        <pc:spChg chg="add del mod">
          <ac:chgData name="DANIEL ESTRADA ACEVEDO" userId="762d22d7-bf27-46d2-aa84-e8738c799aa5" providerId="ADAL" clId="{B92DEFAA-EC38-4F44-9963-36D04D689DB2}" dt="2023-05-20T11:45:43.109" v="5299"/>
          <ac:spMkLst>
            <pc:docMk/>
            <pc:sldMk cId="3963207333" sldId="322"/>
            <ac:spMk id="30" creationId="{C4B4B535-E959-3F79-4BAF-A2F8A0E8D068}"/>
          </ac:spMkLst>
        </pc:spChg>
        <pc:spChg chg="add mod">
          <ac:chgData name="DANIEL ESTRADA ACEVEDO" userId="762d22d7-bf27-46d2-aa84-e8738c799aa5" providerId="ADAL" clId="{B92DEFAA-EC38-4F44-9963-36D04D689DB2}" dt="2023-05-20T11:45:51.015" v="5303" actId="20577"/>
          <ac:spMkLst>
            <pc:docMk/>
            <pc:sldMk cId="3963207333" sldId="322"/>
            <ac:spMk id="31" creationId="{9D9A2884-7ABE-19B8-BF66-EC8AD6E3C142}"/>
          </ac:spMkLst>
        </pc:spChg>
        <pc:spChg chg="add mod">
          <ac:chgData name="DANIEL ESTRADA ACEVEDO" userId="762d22d7-bf27-46d2-aa84-e8738c799aa5" providerId="ADAL" clId="{B92DEFAA-EC38-4F44-9963-36D04D689DB2}" dt="2023-05-20T11:46:47.765" v="5346" actId="1076"/>
          <ac:spMkLst>
            <pc:docMk/>
            <pc:sldMk cId="3963207333" sldId="322"/>
            <ac:spMk id="4096" creationId="{043B4B6F-887C-6841-E68F-BBFDA4C0597F}"/>
          </ac:spMkLst>
        </pc:spChg>
        <pc:spChg chg="add del mod">
          <ac:chgData name="DANIEL ESTRADA ACEVEDO" userId="762d22d7-bf27-46d2-aa84-e8738c799aa5" providerId="ADAL" clId="{B92DEFAA-EC38-4F44-9963-36D04D689DB2}" dt="2023-05-20T11:44:52.950" v="5284" actId="1076"/>
          <ac:spMkLst>
            <pc:docMk/>
            <pc:sldMk cId="3963207333" sldId="322"/>
            <ac:spMk id="4097" creationId="{DACD9AF0-C883-36EA-3BF6-6A7029B9C81B}"/>
          </ac:spMkLst>
        </pc:spChg>
        <pc:spChg chg="add mod">
          <ac:chgData name="DANIEL ESTRADA ACEVEDO" userId="762d22d7-bf27-46d2-aa84-e8738c799aa5" providerId="ADAL" clId="{B92DEFAA-EC38-4F44-9963-36D04D689DB2}" dt="2023-05-20T14:18:15.819" v="7411" actId="1076"/>
          <ac:spMkLst>
            <pc:docMk/>
            <pc:sldMk cId="3963207333" sldId="322"/>
            <ac:spMk id="4098" creationId="{47C4FBC6-F7D1-2897-4D97-10B0C26E7D4B}"/>
          </ac:spMkLst>
        </pc:spChg>
        <pc:spChg chg="add del">
          <ac:chgData name="DANIEL ESTRADA ACEVEDO" userId="762d22d7-bf27-46d2-aa84-e8738c799aa5" providerId="ADAL" clId="{B92DEFAA-EC38-4F44-9963-36D04D689DB2}" dt="2023-05-20T11:42:31.913" v="5231" actId="478"/>
          <ac:spMkLst>
            <pc:docMk/>
            <pc:sldMk cId="3963207333" sldId="322"/>
            <ac:spMk id="4099" creationId="{D4E59ED0-784B-B6A0-7BC5-B450B777C723}"/>
          </ac:spMkLst>
        </pc:spChg>
        <pc:spChg chg="add del">
          <ac:chgData name="DANIEL ESTRADA ACEVEDO" userId="762d22d7-bf27-46d2-aa84-e8738c799aa5" providerId="ADAL" clId="{B92DEFAA-EC38-4F44-9963-36D04D689DB2}" dt="2023-05-20T11:42:31.913" v="5231" actId="478"/>
          <ac:spMkLst>
            <pc:docMk/>
            <pc:sldMk cId="3963207333" sldId="322"/>
            <ac:spMk id="4100" creationId="{11829841-FF6A-4D12-9187-9D00A9A5E274}"/>
          </ac:spMkLst>
        </pc:spChg>
        <pc:spChg chg="add del">
          <ac:chgData name="DANIEL ESTRADA ACEVEDO" userId="762d22d7-bf27-46d2-aa84-e8738c799aa5" providerId="ADAL" clId="{B92DEFAA-EC38-4F44-9963-36D04D689DB2}" dt="2023-05-20T11:42:31.913" v="5231" actId="478"/>
          <ac:spMkLst>
            <pc:docMk/>
            <pc:sldMk cId="3963207333" sldId="322"/>
            <ac:spMk id="4101" creationId="{71537F55-4C5B-7B1B-21F1-30DAD93F1B99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3963207333" sldId="322"/>
            <ac:grpSpMk id="6" creationId="{DE966E3B-0525-B75C-F8AF-8FE1882D16EF}"/>
          </ac:grpSpMkLst>
        </pc:grpChg>
        <pc:grpChg chg="del">
          <ac:chgData name="DANIEL ESTRADA ACEVEDO" userId="762d22d7-bf27-46d2-aa84-e8738c799aa5" providerId="ADAL" clId="{B92DEFAA-EC38-4F44-9963-36D04D689DB2}" dt="2023-05-20T11:42:18.949" v="5228" actId="478"/>
          <ac:grpSpMkLst>
            <pc:docMk/>
            <pc:sldMk cId="3963207333" sldId="322"/>
            <ac:grpSpMk id="13" creationId="{B60D0132-D411-923A-D0E8-4AF7AC5ACB33}"/>
          </ac:grpSpMkLst>
        </pc:grpChg>
        <pc:picChg chg="del">
          <ac:chgData name="DANIEL ESTRADA ACEVEDO" userId="762d22d7-bf27-46d2-aa84-e8738c799aa5" providerId="ADAL" clId="{B92DEFAA-EC38-4F44-9963-36D04D689DB2}" dt="2023-05-20T11:42:18.949" v="5228" actId="478"/>
          <ac:picMkLst>
            <pc:docMk/>
            <pc:sldMk cId="3963207333" sldId="322"/>
            <ac:picMk id="21" creationId="{B2AAF701-8273-B3E2-FC41-A96A7FC0D9D5}"/>
          </ac:picMkLst>
        </pc:picChg>
        <pc:picChg chg="add mod">
          <ac:chgData name="DANIEL ESTRADA ACEVEDO" userId="762d22d7-bf27-46d2-aa84-e8738c799aa5" providerId="ADAL" clId="{B92DEFAA-EC38-4F44-9963-36D04D689DB2}" dt="2023-05-20T14:18:13.059" v="7410" actId="1076"/>
          <ac:picMkLst>
            <pc:docMk/>
            <pc:sldMk cId="3963207333" sldId="322"/>
            <ac:picMk id="4103" creationId="{BD0638A4-DB8E-2D9D-80E6-761A2A8092CF}"/>
          </ac:picMkLst>
        </pc:picChg>
        <pc:cxnChg chg="add mod">
          <ac:chgData name="DANIEL ESTRADA ACEVEDO" userId="762d22d7-bf27-46d2-aa84-e8738c799aa5" providerId="ADAL" clId="{B92DEFAA-EC38-4F44-9963-36D04D689DB2}" dt="2023-05-20T11:44:52.950" v="5284" actId="1076"/>
          <ac:cxnSpMkLst>
            <pc:docMk/>
            <pc:sldMk cId="3963207333" sldId="322"/>
            <ac:cxnSpMk id="22" creationId="{1CEE0CBA-2B15-B077-7313-7F3E48D9AFB6}"/>
          </ac:cxnSpMkLst>
        </pc:cxnChg>
        <pc:cxnChg chg="add mod">
          <ac:chgData name="DANIEL ESTRADA ACEVEDO" userId="762d22d7-bf27-46d2-aa84-e8738c799aa5" providerId="ADAL" clId="{B92DEFAA-EC38-4F44-9963-36D04D689DB2}" dt="2023-05-20T11:44:52.950" v="5284" actId="1076"/>
          <ac:cxnSpMkLst>
            <pc:docMk/>
            <pc:sldMk cId="3963207333" sldId="322"/>
            <ac:cxnSpMk id="24" creationId="{66D28704-072D-6074-BB1F-9649E3C699FF}"/>
          </ac:cxnSpMkLst>
        </pc:cxnChg>
      </pc:sldChg>
      <pc:sldChg chg="addSp delSp modSp add mod modAnim">
        <pc:chgData name="DANIEL ESTRADA ACEVEDO" userId="762d22d7-bf27-46d2-aa84-e8738c799aa5" providerId="ADAL" clId="{B92DEFAA-EC38-4F44-9963-36D04D689DB2}" dt="2023-05-20T14:20:50.391" v="7441" actId="14100"/>
        <pc:sldMkLst>
          <pc:docMk/>
          <pc:sldMk cId="852976159" sldId="323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852976159" sldId="323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852976159" sldId="323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0:50.391" v="7441" actId="14100"/>
          <ac:spMkLst>
            <pc:docMk/>
            <pc:sldMk cId="852976159" sldId="323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30.163" v="7300" actId="108"/>
          <ac:spMkLst>
            <pc:docMk/>
            <pc:sldMk cId="852976159" sldId="323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1:51:01.173" v="5460" actId="20577"/>
          <ac:spMkLst>
            <pc:docMk/>
            <pc:sldMk cId="852976159" sldId="323"/>
            <ac:spMk id="25" creationId="{4C7E7E7E-C392-45E8-3CEB-B153C1915BAD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29" creationId="{E2D8E710-2852-E999-6E72-0C63E814B115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31" creationId="{9D9A2884-7ABE-19B8-BF66-EC8AD6E3C142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4096" creationId="{043B4B6F-887C-6841-E68F-BBFDA4C0597F}"/>
          </ac:spMkLst>
        </pc:spChg>
        <pc:spChg chg="del">
          <ac:chgData name="DANIEL ESTRADA ACEVEDO" userId="762d22d7-bf27-46d2-aa84-e8738c799aa5" providerId="ADAL" clId="{B92DEFAA-EC38-4F44-9963-36D04D689DB2}" dt="2023-05-20T11:51:06.238" v="5461" actId="478"/>
          <ac:spMkLst>
            <pc:docMk/>
            <pc:sldMk cId="852976159" sldId="323"/>
            <ac:spMk id="4097" creationId="{DACD9AF0-C883-36EA-3BF6-6A7029B9C81B}"/>
          </ac:spMkLst>
        </pc:spChg>
        <pc:spChg chg="mod">
          <ac:chgData name="DANIEL ESTRADA ACEVEDO" userId="762d22d7-bf27-46d2-aa84-e8738c799aa5" providerId="ADAL" clId="{B92DEFAA-EC38-4F44-9963-36D04D689DB2}" dt="2023-05-20T11:53:06.651" v="5557" actId="20577"/>
          <ac:spMkLst>
            <pc:docMk/>
            <pc:sldMk cId="852976159" sldId="323"/>
            <ac:spMk id="4098" creationId="{47C4FBC6-F7D1-2897-4D97-10B0C26E7D4B}"/>
          </ac:spMkLst>
        </pc:spChg>
        <pc:spChg chg="add mod">
          <ac:chgData name="DANIEL ESTRADA ACEVEDO" userId="762d22d7-bf27-46d2-aa84-e8738c799aa5" providerId="ADAL" clId="{B92DEFAA-EC38-4F44-9963-36D04D689DB2}" dt="2023-05-20T11:58:11.420" v="5683" actId="1076"/>
          <ac:spMkLst>
            <pc:docMk/>
            <pc:sldMk cId="852976159" sldId="323"/>
            <ac:spMk id="5146" creationId="{3C991E41-D303-F9C6-D278-975EA367AD24}"/>
          </ac:spMkLst>
        </pc:spChg>
        <pc:spChg chg="add mod">
          <ac:chgData name="DANIEL ESTRADA ACEVEDO" userId="762d22d7-bf27-46d2-aa84-e8738c799aa5" providerId="ADAL" clId="{B92DEFAA-EC38-4F44-9963-36D04D689DB2}" dt="2023-05-20T11:59:53.329" v="5741" actId="1076"/>
          <ac:spMkLst>
            <pc:docMk/>
            <pc:sldMk cId="852976159" sldId="323"/>
            <ac:spMk id="5148" creationId="{E8F81C3D-C8B5-D53F-50D2-35B5002E8719}"/>
          </ac:spMkLst>
        </pc:spChg>
        <pc:spChg chg="add mod">
          <ac:chgData name="DANIEL ESTRADA ACEVEDO" userId="762d22d7-bf27-46d2-aa84-e8738c799aa5" providerId="ADAL" clId="{B92DEFAA-EC38-4F44-9963-36D04D689DB2}" dt="2023-05-20T12:00:37.993" v="5847" actId="1076"/>
          <ac:spMkLst>
            <pc:docMk/>
            <pc:sldMk cId="852976159" sldId="323"/>
            <ac:spMk id="5149" creationId="{4E45D78F-7059-4E64-D39C-87C3C9166161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852976159" sldId="323"/>
            <ac:grpSpMk id="6" creationId="{DE966E3B-0525-B75C-F8AF-8FE1882D16EF}"/>
          </ac:grpSpMkLst>
        </pc:grpChg>
        <pc:grpChg chg="mod">
          <ac:chgData name="DANIEL ESTRADA ACEVEDO" userId="762d22d7-bf27-46d2-aa84-e8738c799aa5" providerId="ADAL" clId="{B92DEFAA-EC38-4F44-9963-36D04D689DB2}" dt="2023-05-20T11:54:24.419" v="5569"/>
          <ac:grpSpMkLst>
            <pc:docMk/>
            <pc:sldMk cId="852976159" sldId="323"/>
            <ac:grpSpMk id="19" creationId="{10A5203A-F6FC-E5EE-46F4-679CBD145592}"/>
          </ac:grpSpMkLst>
        </pc:grpChg>
        <pc:grpChg chg="mod">
          <ac:chgData name="DANIEL ESTRADA ACEVEDO" userId="762d22d7-bf27-46d2-aa84-e8738c799aa5" providerId="ADAL" clId="{B92DEFAA-EC38-4F44-9963-36D04D689DB2}" dt="2023-05-20T11:54:29.924" v="5576"/>
          <ac:grpSpMkLst>
            <pc:docMk/>
            <pc:sldMk cId="852976159" sldId="323"/>
            <ac:grpSpMk id="27" creationId="{4FC8017C-1B00-28ED-BF5B-419E242E952A}"/>
          </ac:grpSpMkLst>
        </pc:grpChg>
        <pc:grpChg chg="mod">
          <ac:chgData name="DANIEL ESTRADA ACEVEDO" userId="762d22d7-bf27-46d2-aa84-e8738c799aa5" providerId="ADAL" clId="{B92DEFAA-EC38-4F44-9963-36D04D689DB2}" dt="2023-05-20T11:54:33.504" v="5583"/>
          <ac:grpSpMkLst>
            <pc:docMk/>
            <pc:sldMk cId="852976159" sldId="323"/>
            <ac:grpSpMk id="4104" creationId="{5689CCC3-42B2-E8A1-C99D-C426AB7CD34C}"/>
          </ac:grpSpMkLst>
        </pc:grpChg>
        <pc:grpChg chg="mod">
          <ac:chgData name="DANIEL ESTRADA ACEVEDO" userId="762d22d7-bf27-46d2-aa84-e8738c799aa5" providerId="ADAL" clId="{B92DEFAA-EC38-4F44-9963-36D04D689DB2}" dt="2023-05-20T11:54:36.376" v="5586"/>
          <ac:grpSpMkLst>
            <pc:docMk/>
            <pc:sldMk cId="852976159" sldId="323"/>
            <ac:grpSpMk id="4107" creationId="{31740D5B-9817-AC46-16E1-5182C99B0443}"/>
          </ac:grpSpMkLst>
        </pc:grpChg>
        <pc:grpChg chg="mod">
          <ac:chgData name="DANIEL ESTRADA ACEVEDO" userId="762d22d7-bf27-46d2-aa84-e8738c799aa5" providerId="ADAL" clId="{B92DEFAA-EC38-4F44-9963-36D04D689DB2}" dt="2023-05-20T11:54:43.626" v="5593"/>
          <ac:grpSpMkLst>
            <pc:docMk/>
            <pc:sldMk cId="852976159" sldId="323"/>
            <ac:grpSpMk id="4114" creationId="{7C797278-B159-B632-F0AF-F172B308F794}"/>
          </ac:grpSpMkLst>
        </pc:grpChg>
        <pc:grpChg chg="mod">
          <ac:chgData name="DANIEL ESTRADA ACEVEDO" userId="762d22d7-bf27-46d2-aa84-e8738c799aa5" providerId="ADAL" clId="{B92DEFAA-EC38-4F44-9963-36D04D689DB2}" dt="2023-05-20T11:55:48.877" v="5605"/>
          <ac:grpSpMkLst>
            <pc:docMk/>
            <pc:sldMk cId="852976159" sldId="323"/>
            <ac:grpSpMk id="4122" creationId="{9DAFFBE2-EE19-768E-595A-5353302E3B68}"/>
          </ac:grpSpMkLst>
        </pc:grpChg>
        <pc:grpChg chg="del mod">
          <ac:chgData name="DANIEL ESTRADA ACEVEDO" userId="762d22d7-bf27-46d2-aa84-e8738c799aa5" providerId="ADAL" clId="{B92DEFAA-EC38-4F44-9963-36D04D689DB2}" dt="2023-05-20T11:56:15.810" v="5622"/>
          <ac:grpSpMkLst>
            <pc:docMk/>
            <pc:sldMk cId="852976159" sldId="323"/>
            <ac:grpSpMk id="4127" creationId="{6698D9F1-D49E-62C8-CAE2-F028C50C9901}"/>
          </ac:grpSpMkLst>
        </pc:grpChg>
        <pc:grpChg chg="del mod">
          <ac:chgData name="DANIEL ESTRADA ACEVEDO" userId="762d22d7-bf27-46d2-aa84-e8738c799aa5" providerId="ADAL" clId="{B92DEFAA-EC38-4F44-9963-36D04D689DB2}" dt="2023-05-20T11:56:15.810" v="5622"/>
          <ac:grpSpMkLst>
            <pc:docMk/>
            <pc:sldMk cId="852976159" sldId="323"/>
            <ac:grpSpMk id="5124" creationId="{7B5D708E-6CC3-F130-58B1-1C1CBC454B45}"/>
          </ac:grpSpMkLst>
        </pc:grpChg>
        <pc:grpChg chg="mod">
          <ac:chgData name="DANIEL ESTRADA ACEVEDO" userId="762d22d7-bf27-46d2-aa84-e8738c799aa5" providerId="ADAL" clId="{B92DEFAA-EC38-4F44-9963-36D04D689DB2}" dt="2023-05-20T11:56:15.810" v="5622"/>
          <ac:grpSpMkLst>
            <pc:docMk/>
            <pc:sldMk cId="852976159" sldId="323"/>
            <ac:grpSpMk id="5128" creationId="{8E9440D8-F038-536B-AD7C-7B0E62469723}"/>
          </ac:grpSpMkLst>
        </pc:grpChg>
        <pc:grpChg chg="mod">
          <ac:chgData name="DANIEL ESTRADA ACEVEDO" userId="762d22d7-bf27-46d2-aa84-e8738c799aa5" providerId="ADAL" clId="{B92DEFAA-EC38-4F44-9963-36D04D689DB2}" dt="2023-05-20T11:57:06.331" v="5629"/>
          <ac:grpSpMkLst>
            <pc:docMk/>
            <pc:sldMk cId="852976159" sldId="323"/>
            <ac:grpSpMk id="5135" creationId="{00AE88D1-1CDE-8452-F93E-87D39860DCC4}"/>
          </ac:grpSpMkLst>
        </pc:grpChg>
        <pc:grpChg chg="mod">
          <ac:chgData name="DANIEL ESTRADA ACEVEDO" userId="762d22d7-bf27-46d2-aa84-e8738c799aa5" providerId="ADAL" clId="{B92DEFAA-EC38-4F44-9963-36D04D689DB2}" dt="2023-05-20T11:57:20.460" v="5636"/>
          <ac:grpSpMkLst>
            <pc:docMk/>
            <pc:sldMk cId="852976159" sldId="323"/>
            <ac:grpSpMk id="5142" creationId="{A0486AE8-37EC-8C91-79BF-2022CFC97165}"/>
          </ac:grpSpMkLst>
        </pc:grpChg>
        <pc:picChg chg="del">
          <ac:chgData name="DANIEL ESTRADA ACEVEDO" userId="762d22d7-bf27-46d2-aa84-e8738c799aa5" providerId="ADAL" clId="{B92DEFAA-EC38-4F44-9963-36D04D689DB2}" dt="2023-05-20T11:53:23.184" v="5559" actId="478"/>
          <ac:picMkLst>
            <pc:docMk/>
            <pc:sldMk cId="852976159" sldId="323"/>
            <ac:picMk id="4103" creationId="{BD0638A4-DB8E-2D9D-80E6-761A2A8092CF}"/>
          </ac:picMkLst>
        </pc:picChg>
        <pc:picChg chg="add mod">
          <ac:chgData name="DANIEL ESTRADA ACEVEDO" userId="762d22d7-bf27-46d2-aa84-e8738c799aa5" providerId="ADAL" clId="{B92DEFAA-EC38-4F44-9963-36D04D689DB2}" dt="2023-05-20T11:53:21.464" v="5558" actId="1076"/>
          <ac:picMkLst>
            <pc:docMk/>
            <pc:sldMk cId="852976159" sldId="323"/>
            <ac:picMk id="5122" creationId="{B69F45A2-42B5-3D18-7106-2C3F12111AE4}"/>
          </ac:picMkLst>
        </pc:picChg>
        <pc:picChg chg="add mod">
          <ac:chgData name="DANIEL ESTRADA ACEVEDO" userId="762d22d7-bf27-46d2-aa84-e8738c799aa5" providerId="ADAL" clId="{B92DEFAA-EC38-4F44-9963-36D04D689DB2}" dt="2023-05-20T11:57:43.849" v="5638" actId="1076"/>
          <ac:picMkLst>
            <pc:docMk/>
            <pc:sldMk cId="852976159" sldId="323"/>
            <ac:picMk id="5144" creationId="{F4A303C0-D215-8E97-4EC4-97830E3FE947}"/>
          </ac:picMkLst>
        </pc:picChg>
        <pc:inkChg chg="add mod">
          <ac:chgData name="DANIEL ESTRADA ACEVEDO" userId="762d22d7-bf27-46d2-aa84-e8738c799aa5" providerId="ADAL" clId="{B92DEFAA-EC38-4F44-9963-36D04D689DB2}" dt="2023-05-20T11:54:01.863" v="5563" actId="1076"/>
          <ac:inkMkLst>
            <pc:docMk/>
            <pc:sldMk cId="852976159" sldId="323"/>
            <ac:inkMk id="13" creationId="{4BD0C9F5-BB24-D971-395B-B49B8E146516}"/>
          </ac:inkMkLst>
        </pc:inkChg>
        <pc:inkChg chg="add del mod">
          <ac:chgData name="DANIEL ESTRADA ACEVEDO" userId="762d22d7-bf27-46d2-aa84-e8738c799aa5" providerId="ADAL" clId="{B92DEFAA-EC38-4F44-9963-36D04D689DB2}" dt="2023-05-20T11:54:25.240" v="5571" actId="9405"/>
          <ac:inkMkLst>
            <pc:docMk/>
            <pc:sldMk cId="852976159" sldId="323"/>
            <ac:inkMk id="14" creationId="{17A6AFB1-84A8-9E2C-D13C-00768813FE86}"/>
          </ac:inkMkLst>
        </pc:inkChg>
        <pc:inkChg chg="add del mod">
          <ac:chgData name="DANIEL ESTRADA ACEVEDO" userId="762d22d7-bf27-46d2-aa84-e8738c799aa5" providerId="ADAL" clId="{B92DEFAA-EC38-4F44-9963-36D04D689DB2}" dt="2023-05-20T11:54:24.581" v="5570" actId="9405"/>
          <ac:inkMkLst>
            <pc:docMk/>
            <pc:sldMk cId="852976159" sldId="323"/>
            <ac:inkMk id="15" creationId="{776F902E-E351-AD5B-EE51-95A78BBCC71D}"/>
          </ac:inkMkLst>
        </pc:inkChg>
        <pc:inkChg chg="add del mod">
          <ac:chgData name="DANIEL ESTRADA ACEVEDO" userId="762d22d7-bf27-46d2-aa84-e8738c799aa5" providerId="ADAL" clId="{B92DEFAA-EC38-4F44-9963-36D04D689DB2}" dt="2023-05-20T11:54:24.419" v="5569"/>
          <ac:inkMkLst>
            <pc:docMk/>
            <pc:sldMk cId="852976159" sldId="323"/>
            <ac:inkMk id="18" creationId="{07A8EB19-08B2-B863-8909-3EFE67328BA8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0" creationId="{541A36A0-FA29-EF6A-345A-68CAB2E20C0E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1" creationId="{100ACA49-3195-0626-6CC7-7A628302DB8F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3" creationId="{CECFE9E3-68BC-B387-D0FB-30A70CEB2443}"/>
          </ac:inkMkLst>
        </pc:inkChg>
        <pc:inkChg chg="add mod">
          <ac:chgData name="DANIEL ESTRADA ACEVEDO" userId="762d22d7-bf27-46d2-aa84-e8738c799aa5" providerId="ADAL" clId="{B92DEFAA-EC38-4F44-9963-36D04D689DB2}" dt="2023-05-20T11:54:29.924" v="5576"/>
          <ac:inkMkLst>
            <pc:docMk/>
            <pc:sldMk cId="852976159" sldId="323"/>
            <ac:inkMk id="26" creationId="{140EB276-112B-0C1B-EB1C-8D107DE56290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28" creationId="{0D6D7DDD-CA22-16F4-BC78-890463046F13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30" creationId="{042808EC-3555-5798-9538-2C3EDEF782D9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099" creationId="{1AB8F2E2-F3B0-1733-B0DE-6E7386CE84E5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100" creationId="{6474559B-DE5E-B67A-A66C-C9D54BAEB1F6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101" creationId="{C9129B8B-9714-B15D-A498-EF0D021A4F4D}"/>
          </ac:inkMkLst>
        </pc:inkChg>
        <pc:inkChg chg="add mod">
          <ac:chgData name="DANIEL ESTRADA ACEVEDO" userId="762d22d7-bf27-46d2-aa84-e8738c799aa5" providerId="ADAL" clId="{B92DEFAA-EC38-4F44-9963-36D04D689DB2}" dt="2023-05-20T11:54:33.504" v="5583"/>
          <ac:inkMkLst>
            <pc:docMk/>
            <pc:sldMk cId="852976159" sldId="323"/>
            <ac:inkMk id="4102" creationId="{E96DE04F-1EF2-6230-EF12-4DEDA3413764}"/>
          </ac:inkMkLst>
        </pc:inkChg>
        <pc:inkChg chg="add mod">
          <ac:chgData name="DANIEL ESTRADA ACEVEDO" userId="762d22d7-bf27-46d2-aa84-e8738c799aa5" providerId="ADAL" clId="{B92DEFAA-EC38-4F44-9963-36D04D689DB2}" dt="2023-05-20T11:54:36.376" v="5586"/>
          <ac:inkMkLst>
            <pc:docMk/>
            <pc:sldMk cId="852976159" sldId="323"/>
            <ac:inkMk id="4105" creationId="{754E984C-B1ED-9940-8915-A2CCA00F4683}"/>
          </ac:inkMkLst>
        </pc:inkChg>
        <pc:inkChg chg="add mod">
          <ac:chgData name="DANIEL ESTRADA ACEVEDO" userId="762d22d7-bf27-46d2-aa84-e8738c799aa5" providerId="ADAL" clId="{B92DEFAA-EC38-4F44-9963-36D04D689DB2}" dt="2023-05-20T11:54:36.376" v="5586"/>
          <ac:inkMkLst>
            <pc:docMk/>
            <pc:sldMk cId="852976159" sldId="323"/>
            <ac:inkMk id="4106" creationId="{EA0835E9-FF94-626E-AD34-A0116DE28EC1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08" creationId="{CB271702-7E83-7944-C1B5-8D622CE4ECFF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09" creationId="{099F026C-34AF-731A-AB83-86182A5798EC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0" creationId="{EB9B373B-0EFB-0993-A81C-8DEA2746D152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1" creationId="{30740956-6CB4-4503-3311-5F4E5AB19B8C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2" creationId="{1C759DFD-AF56-54A2-DFCD-B1EF10DB798D}"/>
          </ac:inkMkLst>
        </pc:inkChg>
        <pc:inkChg chg="add mod">
          <ac:chgData name="DANIEL ESTRADA ACEVEDO" userId="762d22d7-bf27-46d2-aa84-e8738c799aa5" providerId="ADAL" clId="{B92DEFAA-EC38-4F44-9963-36D04D689DB2}" dt="2023-05-20T11:54:43.626" v="5593"/>
          <ac:inkMkLst>
            <pc:docMk/>
            <pc:sldMk cId="852976159" sldId="323"/>
            <ac:inkMk id="4113" creationId="{1D25236F-D15E-75C9-18CC-08B62497C4D4}"/>
          </ac:inkMkLst>
        </pc:inkChg>
        <pc:inkChg chg="add del">
          <ac:chgData name="DANIEL ESTRADA ACEVEDO" userId="762d22d7-bf27-46d2-aa84-e8738c799aa5" providerId="ADAL" clId="{B92DEFAA-EC38-4F44-9963-36D04D689DB2}" dt="2023-05-20T11:55:36.631" v="5595" actId="9405"/>
          <ac:inkMkLst>
            <pc:docMk/>
            <pc:sldMk cId="852976159" sldId="323"/>
            <ac:inkMk id="4115" creationId="{FCEEE2A2-B054-183E-D352-D58025754726}"/>
          </ac:inkMkLst>
        </pc:inkChg>
        <pc:inkChg chg="add del">
          <ac:chgData name="DANIEL ESTRADA ACEVEDO" userId="762d22d7-bf27-46d2-aa84-e8738c799aa5" providerId="ADAL" clId="{B92DEFAA-EC38-4F44-9963-36D04D689DB2}" dt="2023-05-20T11:55:40.512" v="5597" actId="9405"/>
          <ac:inkMkLst>
            <pc:docMk/>
            <pc:sldMk cId="852976159" sldId="323"/>
            <ac:inkMk id="4116" creationId="{CAF41ED1-237D-E820-B035-117131567EA2}"/>
          </ac:inkMkLst>
        </pc:inkChg>
        <pc:inkChg chg="add del mod">
          <ac:chgData name="DANIEL ESTRADA ACEVEDO" userId="762d22d7-bf27-46d2-aa84-e8738c799aa5" providerId="ADAL" clId="{B92DEFAA-EC38-4F44-9963-36D04D689DB2}" dt="2023-05-20T11:55:50.060" v="5609" actId="9405"/>
          <ac:inkMkLst>
            <pc:docMk/>
            <pc:sldMk cId="852976159" sldId="323"/>
            <ac:inkMk id="4117" creationId="{86FF08A4-A6A8-312D-A9AE-D21938E89BA6}"/>
          </ac:inkMkLst>
        </pc:inkChg>
        <pc:inkChg chg="add del mod">
          <ac:chgData name="DANIEL ESTRADA ACEVEDO" userId="762d22d7-bf27-46d2-aa84-e8738c799aa5" providerId="ADAL" clId="{B92DEFAA-EC38-4F44-9963-36D04D689DB2}" dt="2023-05-20T11:55:49.743" v="5608" actId="9405"/>
          <ac:inkMkLst>
            <pc:docMk/>
            <pc:sldMk cId="852976159" sldId="323"/>
            <ac:inkMk id="4118" creationId="{DB50EEB4-0101-DAA2-2539-5BF9030FEFDB}"/>
          </ac:inkMkLst>
        </pc:inkChg>
        <pc:inkChg chg="add del mod">
          <ac:chgData name="DANIEL ESTRADA ACEVEDO" userId="762d22d7-bf27-46d2-aa84-e8738c799aa5" providerId="ADAL" clId="{B92DEFAA-EC38-4F44-9963-36D04D689DB2}" dt="2023-05-20T11:55:49.403" v="5607" actId="9405"/>
          <ac:inkMkLst>
            <pc:docMk/>
            <pc:sldMk cId="852976159" sldId="323"/>
            <ac:inkMk id="4119" creationId="{A2AD1E72-34C0-7B4A-7F8C-638A1A1A0627}"/>
          </ac:inkMkLst>
        </pc:inkChg>
        <pc:inkChg chg="add del mod">
          <ac:chgData name="DANIEL ESTRADA ACEVEDO" userId="762d22d7-bf27-46d2-aa84-e8738c799aa5" providerId="ADAL" clId="{B92DEFAA-EC38-4F44-9963-36D04D689DB2}" dt="2023-05-20T11:55:49.063" v="5606" actId="9405"/>
          <ac:inkMkLst>
            <pc:docMk/>
            <pc:sldMk cId="852976159" sldId="323"/>
            <ac:inkMk id="4120" creationId="{76B005AE-3DBA-2F22-E95F-F6A777701C16}"/>
          </ac:inkMkLst>
        </pc:inkChg>
        <pc:inkChg chg="add del mod">
          <ac:chgData name="DANIEL ESTRADA ACEVEDO" userId="762d22d7-bf27-46d2-aa84-e8738c799aa5" providerId="ADAL" clId="{B92DEFAA-EC38-4F44-9963-36D04D689DB2}" dt="2023-05-20T11:55:48.877" v="5605"/>
          <ac:inkMkLst>
            <pc:docMk/>
            <pc:sldMk cId="852976159" sldId="323"/>
            <ac:inkMk id="4121" creationId="{8C79E010-940F-1E93-8CD0-C70EFCCFC965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3" creationId="{FF7890CB-DDE2-0629-F7F6-5516DE5C2787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4" creationId="{15B7BD92-44E8-8C45-887F-E248F831386B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5" creationId="{E4AA50C0-446B-23E0-14FE-79A7F6E72193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4126" creationId="{0BA1A6C8-2CD8-04B0-EB62-2A89F82A16C1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0" creationId="{6D3378B0-AE07-7893-C234-8DFC952D3B33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1" creationId="{B8EABB7C-709A-DBAD-8AA0-6754E13F15BF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3" creationId="{D6CD4394-2BCA-8952-2725-5413651D9AC8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5" creationId="{2FD912CF-5BDD-150B-5FC1-6B8B1E27D446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6" creationId="{5353B5A6-6538-1CB3-105B-DCF385AE7E77}"/>
          </ac:inkMkLst>
        </pc:inkChg>
        <pc:inkChg chg="add mod">
          <ac:chgData name="DANIEL ESTRADA ACEVEDO" userId="762d22d7-bf27-46d2-aa84-e8738c799aa5" providerId="ADAL" clId="{B92DEFAA-EC38-4F44-9963-36D04D689DB2}" dt="2023-05-20T11:56:15.810" v="5622"/>
          <ac:inkMkLst>
            <pc:docMk/>
            <pc:sldMk cId="852976159" sldId="323"/>
            <ac:inkMk id="5127" creationId="{66DE2DC2-43CB-92ED-8D8D-60BC312DA1DC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29" creationId="{003E9859-35CB-5C19-894F-1CE5FC7554C9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0" creationId="{F43FCC56-3044-771C-4D6B-1F2C57599255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1" creationId="{93076BA3-DDEC-8842-401D-D865A4CF21E2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2" creationId="{3A5BED09-BA21-ADD4-8EEE-ED322AC80E85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3" creationId="{06C8ACE7-C59C-9C84-3219-A848F41DFF1B}"/>
          </ac:inkMkLst>
        </pc:inkChg>
        <pc:inkChg chg="add mod">
          <ac:chgData name="DANIEL ESTRADA ACEVEDO" userId="762d22d7-bf27-46d2-aa84-e8738c799aa5" providerId="ADAL" clId="{B92DEFAA-EC38-4F44-9963-36D04D689DB2}" dt="2023-05-20T11:57:06.331" v="5629"/>
          <ac:inkMkLst>
            <pc:docMk/>
            <pc:sldMk cId="852976159" sldId="323"/>
            <ac:inkMk id="5134" creationId="{D0EF38A5-7D68-DD1E-E1E2-6C2F2187505B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6" creationId="{B2DA7A46-A6D1-3131-C632-62778C2ED15E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7" creationId="{4CAAEDE8-54AD-BF62-047F-7D50AD28A016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8" creationId="{C0B15F49-B94E-75FD-994B-B5628E570380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39" creationId="{1E2BB260-DC90-5AEE-4C8B-4B5A03E4C1EA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40" creationId="{D323B8AB-46B8-E723-E901-E43EDF9F22EC}"/>
          </ac:inkMkLst>
        </pc:inkChg>
        <pc:inkChg chg="add mod">
          <ac:chgData name="DANIEL ESTRADA ACEVEDO" userId="762d22d7-bf27-46d2-aa84-e8738c799aa5" providerId="ADAL" clId="{B92DEFAA-EC38-4F44-9963-36D04D689DB2}" dt="2023-05-20T11:57:20.460" v="5636"/>
          <ac:inkMkLst>
            <pc:docMk/>
            <pc:sldMk cId="852976159" sldId="323"/>
            <ac:inkMk id="5141" creationId="{BF8B262A-6ADA-1C47-91C5-3AEF767A4B52}"/>
          </ac:inkMkLst>
        </pc:inkChg>
        <pc:cxnChg chg="del mod">
          <ac:chgData name="DANIEL ESTRADA ACEVEDO" userId="762d22d7-bf27-46d2-aa84-e8738c799aa5" providerId="ADAL" clId="{B92DEFAA-EC38-4F44-9963-36D04D689DB2}" dt="2023-05-20T11:51:06.238" v="5461" actId="478"/>
          <ac:cxnSpMkLst>
            <pc:docMk/>
            <pc:sldMk cId="852976159" sldId="323"/>
            <ac:cxnSpMk id="22" creationId="{1CEE0CBA-2B15-B077-7313-7F3E48D9AFB6}"/>
          </ac:cxnSpMkLst>
        </pc:cxnChg>
        <pc:cxnChg chg="del mod">
          <ac:chgData name="DANIEL ESTRADA ACEVEDO" userId="762d22d7-bf27-46d2-aa84-e8738c799aa5" providerId="ADAL" clId="{B92DEFAA-EC38-4F44-9963-36D04D689DB2}" dt="2023-05-20T11:51:06.238" v="5461" actId="478"/>
          <ac:cxnSpMkLst>
            <pc:docMk/>
            <pc:sldMk cId="852976159" sldId="323"/>
            <ac:cxnSpMk id="24" creationId="{66D28704-072D-6074-BB1F-9649E3C699FF}"/>
          </ac:cxnSpMkLst>
        </pc:cxnChg>
      </pc:sldChg>
      <pc:sldChg chg="addSp delSp modSp add mod delAnim">
        <pc:chgData name="DANIEL ESTRADA ACEVEDO" userId="762d22d7-bf27-46d2-aa84-e8738c799aa5" providerId="ADAL" clId="{B92DEFAA-EC38-4F44-9963-36D04D689DB2}" dt="2023-05-20T14:21:07.220" v="7443" actId="14100"/>
        <pc:sldMkLst>
          <pc:docMk/>
          <pc:sldMk cId="586288295" sldId="324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586288295" sldId="324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586288295" sldId="324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07.220" v="7443" actId="14100"/>
          <ac:spMkLst>
            <pc:docMk/>
            <pc:sldMk cId="586288295" sldId="324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25.592" v="7299" actId="108"/>
          <ac:spMkLst>
            <pc:docMk/>
            <pc:sldMk cId="586288295" sldId="324"/>
            <ac:spMk id="10" creationId="{3885F764-2AF9-29B6-B8AE-881DC1D15617}"/>
          </ac:spMkLst>
        </pc:spChg>
        <pc:spChg chg="del">
          <ac:chgData name="DANIEL ESTRADA ACEVEDO" userId="762d22d7-bf27-46d2-aa84-e8738c799aa5" providerId="ADAL" clId="{B92DEFAA-EC38-4F44-9963-36D04D689DB2}" dt="2023-05-20T12:02:32.316" v="5855" actId="478"/>
          <ac:spMkLst>
            <pc:docMk/>
            <pc:sldMk cId="586288295" sldId="324"/>
            <ac:spMk id="5146" creationId="{3C991E41-D303-F9C6-D278-975EA367AD24}"/>
          </ac:spMkLst>
        </pc:spChg>
        <pc:spChg chg="mod">
          <ac:chgData name="DANIEL ESTRADA ACEVEDO" userId="762d22d7-bf27-46d2-aa84-e8738c799aa5" providerId="ADAL" clId="{B92DEFAA-EC38-4F44-9963-36D04D689DB2}" dt="2023-05-20T12:04:42.436" v="5880" actId="14100"/>
          <ac:spMkLst>
            <pc:docMk/>
            <pc:sldMk cId="586288295" sldId="324"/>
            <ac:spMk id="5148" creationId="{E8F81C3D-C8B5-D53F-50D2-35B5002E8719}"/>
          </ac:spMkLst>
        </pc:spChg>
        <pc:spChg chg="del mod">
          <ac:chgData name="DANIEL ESTRADA ACEVEDO" userId="762d22d7-bf27-46d2-aa84-e8738c799aa5" providerId="ADAL" clId="{B92DEFAA-EC38-4F44-9963-36D04D689DB2}" dt="2023-05-20T12:04:14.597" v="5875" actId="478"/>
          <ac:spMkLst>
            <pc:docMk/>
            <pc:sldMk cId="586288295" sldId="324"/>
            <ac:spMk id="5149" creationId="{4E45D78F-7059-4E64-D39C-87C3C9166161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586288295" sldId="324"/>
            <ac:grpSpMk id="6" creationId="{DE966E3B-0525-B75C-F8AF-8FE1882D16EF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27" creationId="{4FC8017C-1B00-28ED-BF5B-419E242E952A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4104" creationId="{5689CCC3-42B2-E8A1-C99D-C426AB7CD34C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4107" creationId="{31740D5B-9817-AC46-16E1-5182C99B0443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4114" creationId="{7C797278-B159-B632-F0AF-F172B308F794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5128" creationId="{8E9440D8-F038-536B-AD7C-7B0E62469723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5135" creationId="{00AE88D1-1CDE-8452-F93E-87D39860DCC4}"/>
          </ac:grpSpMkLst>
        </pc:grpChg>
        <pc:grpChg chg="del">
          <ac:chgData name="DANIEL ESTRADA ACEVEDO" userId="762d22d7-bf27-46d2-aa84-e8738c799aa5" providerId="ADAL" clId="{B92DEFAA-EC38-4F44-9963-36D04D689DB2}" dt="2023-05-20T12:02:29.449" v="5854" actId="478"/>
          <ac:grpSpMkLst>
            <pc:docMk/>
            <pc:sldMk cId="586288295" sldId="324"/>
            <ac:grpSpMk id="5142" creationId="{A0486AE8-37EC-8C91-79BF-2022CFC97165}"/>
          </ac:grpSpMkLst>
        </pc:grpChg>
        <pc:picChg chg="del">
          <ac:chgData name="DANIEL ESTRADA ACEVEDO" userId="762d22d7-bf27-46d2-aa84-e8738c799aa5" providerId="ADAL" clId="{B92DEFAA-EC38-4F44-9963-36D04D689DB2}" dt="2023-05-20T12:02:29.449" v="5854" actId="478"/>
          <ac:picMkLst>
            <pc:docMk/>
            <pc:sldMk cId="586288295" sldId="324"/>
            <ac:picMk id="5144" creationId="{F4A303C0-D215-8E97-4EC4-97830E3FE947}"/>
          </ac:picMkLst>
        </pc:picChg>
        <pc:picChg chg="add mod">
          <ac:chgData name="DANIEL ESTRADA ACEVEDO" userId="762d22d7-bf27-46d2-aa84-e8738c799aa5" providerId="ADAL" clId="{B92DEFAA-EC38-4F44-9963-36D04D689DB2}" dt="2023-05-20T12:02:56.261" v="5870" actId="1076"/>
          <ac:picMkLst>
            <pc:docMk/>
            <pc:sldMk cId="586288295" sldId="324"/>
            <ac:picMk id="9218" creationId="{F30D67F1-CE36-7B3F-95A8-48755213F087}"/>
          </ac:picMkLst>
        </pc:picChg>
        <pc:inkChg chg="del">
          <ac:chgData name="DANIEL ESTRADA ACEVEDO" userId="762d22d7-bf27-46d2-aa84-e8738c799aa5" providerId="ADAL" clId="{B92DEFAA-EC38-4F44-9963-36D04D689DB2}" dt="2023-05-20T12:02:32.316" v="5855" actId="478"/>
          <ac:inkMkLst>
            <pc:docMk/>
            <pc:sldMk cId="586288295" sldId="324"/>
            <ac:inkMk id="13" creationId="{4BD0C9F5-BB24-D971-395B-B49B8E146516}"/>
          </ac:inkMkLst>
        </pc:inkChg>
      </pc:sldChg>
      <pc:sldChg chg="addSp delSp modSp add mod modAnim">
        <pc:chgData name="DANIEL ESTRADA ACEVEDO" userId="762d22d7-bf27-46d2-aa84-e8738c799aa5" providerId="ADAL" clId="{B92DEFAA-EC38-4F44-9963-36D04D689DB2}" dt="2023-05-20T14:21:12.515" v="7445" actId="14100"/>
        <pc:sldMkLst>
          <pc:docMk/>
          <pc:sldMk cId="4116289375" sldId="325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116289375" sldId="325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4116289375" sldId="325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12.515" v="7445" actId="14100"/>
          <ac:spMkLst>
            <pc:docMk/>
            <pc:sldMk cId="4116289375" sldId="325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18.871" v="7298" actId="108"/>
          <ac:spMkLst>
            <pc:docMk/>
            <pc:sldMk cId="4116289375" sldId="325"/>
            <ac:spMk id="10" creationId="{3885F764-2AF9-29B6-B8AE-881DC1D15617}"/>
          </ac:spMkLst>
        </pc:spChg>
        <pc:spChg chg="mod">
          <ac:chgData name="DANIEL ESTRADA ACEVEDO" userId="762d22d7-bf27-46d2-aa84-e8738c799aa5" providerId="ADAL" clId="{B92DEFAA-EC38-4F44-9963-36D04D689DB2}" dt="2023-05-20T12:05:46.914" v="5965" actId="404"/>
          <ac:spMkLst>
            <pc:docMk/>
            <pc:sldMk cId="4116289375" sldId="325"/>
            <ac:spMk id="25" creationId="{4C7E7E7E-C392-45E8-3CEB-B153C1915BAD}"/>
          </ac:spMkLst>
        </pc:spChg>
        <pc:spChg chg="del">
          <ac:chgData name="DANIEL ESTRADA ACEVEDO" userId="762d22d7-bf27-46d2-aa84-e8738c799aa5" providerId="ADAL" clId="{B92DEFAA-EC38-4F44-9963-36D04D689DB2}" dt="2023-05-20T12:05:20.722" v="5882" actId="478"/>
          <ac:spMkLst>
            <pc:docMk/>
            <pc:sldMk cId="4116289375" sldId="325"/>
            <ac:spMk id="4098" creationId="{47C4FBC6-F7D1-2897-4D97-10B0C26E7D4B}"/>
          </ac:spMkLst>
        </pc:spChg>
        <pc:spChg chg="del">
          <ac:chgData name="DANIEL ESTRADA ACEVEDO" userId="762d22d7-bf27-46d2-aa84-e8738c799aa5" providerId="ADAL" clId="{B92DEFAA-EC38-4F44-9963-36D04D689DB2}" dt="2023-05-20T12:05:20.722" v="5882" actId="478"/>
          <ac:spMkLst>
            <pc:docMk/>
            <pc:sldMk cId="4116289375" sldId="325"/>
            <ac:spMk id="5148" creationId="{E8F81C3D-C8B5-D53F-50D2-35B5002E8719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4116289375" sldId="325"/>
            <ac:grpSpMk id="6" creationId="{DE966E3B-0525-B75C-F8AF-8FE1882D16EF}"/>
          </ac:grpSpMkLst>
        </pc:grpChg>
        <pc:picChg chg="del">
          <ac:chgData name="DANIEL ESTRADA ACEVEDO" userId="762d22d7-bf27-46d2-aa84-e8738c799aa5" providerId="ADAL" clId="{B92DEFAA-EC38-4F44-9963-36D04D689DB2}" dt="2023-05-20T12:05:20.722" v="5882" actId="478"/>
          <ac:picMkLst>
            <pc:docMk/>
            <pc:sldMk cId="4116289375" sldId="325"/>
            <ac:picMk id="5122" creationId="{B69F45A2-42B5-3D18-7106-2C3F12111AE4}"/>
          </ac:picMkLst>
        </pc:picChg>
        <pc:picChg chg="del">
          <ac:chgData name="DANIEL ESTRADA ACEVEDO" userId="762d22d7-bf27-46d2-aa84-e8738c799aa5" providerId="ADAL" clId="{B92DEFAA-EC38-4F44-9963-36D04D689DB2}" dt="2023-05-20T12:05:20.722" v="5882" actId="478"/>
          <ac:picMkLst>
            <pc:docMk/>
            <pc:sldMk cId="4116289375" sldId="325"/>
            <ac:picMk id="9218" creationId="{F30D67F1-CE36-7B3F-95A8-48755213F087}"/>
          </ac:picMkLst>
        </pc:picChg>
        <pc:picChg chg="add mod">
          <ac:chgData name="DANIEL ESTRADA ACEVEDO" userId="762d22d7-bf27-46d2-aa84-e8738c799aa5" providerId="ADAL" clId="{B92DEFAA-EC38-4F44-9963-36D04D689DB2}" dt="2023-05-20T12:06:29.375" v="5974" actId="1035"/>
          <ac:picMkLst>
            <pc:docMk/>
            <pc:sldMk cId="4116289375" sldId="325"/>
            <ac:picMk id="10242" creationId="{EFE9FA09-052F-C784-22C5-704FC364D541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1:17.302" v="7447" actId="14100"/>
        <pc:sldMkLst>
          <pc:docMk/>
          <pc:sldMk cId="1453052781" sldId="326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453052781" sldId="326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1453052781" sldId="326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17.302" v="7447" actId="14100"/>
          <ac:spMkLst>
            <pc:docMk/>
            <pc:sldMk cId="1453052781" sldId="326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13.457" v="7297" actId="108"/>
          <ac:spMkLst>
            <pc:docMk/>
            <pc:sldMk cId="1453052781" sldId="326"/>
            <ac:spMk id="11" creationId="{71E37052-4E14-7EA4-F078-7667D077B65F}"/>
          </ac:spMkLst>
        </pc:spChg>
        <pc:spChg chg="add mod">
          <ac:chgData name="DANIEL ESTRADA ACEVEDO" userId="762d22d7-bf27-46d2-aa84-e8738c799aa5" providerId="ADAL" clId="{B92DEFAA-EC38-4F44-9963-36D04D689DB2}" dt="2023-05-20T13:38:16.459" v="6696" actId="1035"/>
          <ac:spMkLst>
            <pc:docMk/>
            <pc:sldMk cId="1453052781" sldId="326"/>
            <ac:spMk id="23" creationId="{97F960ED-A7CE-9811-1BE4-55D3006C3C02}"/>
          </ac:spMkLst>
        </pc:spChg>
        <pc:spChg chg="add del mod">
          <ac:chgData name="DANIEL ESTRADA ACEVEDO" userId="762d22d7-bf27-46d2-aa84-e8738c799aa5" providerId="ADAL" clId="{B92DEFAA-EC38-4F44-9963-36D04D689DB2}" dt="2023-05-20T13:33:41.427" v="6566" actId="478"/>
          <ac:spMkLst>
            <pc:docMk/>
            <pc:sldMk cId="1453052781" sldId="326"/>
            <ac:spMk id="24" creationId="{0DAC0F55-9308-E729-0FDE-C38AFC7EA5B5}"/>
          </ac:spMkLst>
        </pc:spChg>
        <pc:spChg chg="mod">
          <ac:chgData name="DANIEL ESTRADA ACEVEDO" userId="762d22d7-bf27-46d2-aa84-e8738c799aa5" providerId="ADAL" clId="{B92DEFAA-EC38-4F44-9963-36D04D689DB2}" dt="2023-05-20T13:18:56.506" v="6089" actId="20577"/>
          <ac:spMkLst>
            <pc:docMk/>
            <pc:sldMk cId="1453052781" sldId="326"/>
            <ac:spMk id="25" creationId="{4C7E7E7E-C392-45E8-3CEB-B153C1915BAD}"/>
          </ac:spMkLst>
        </pc:spChg>
        <pc:spChg chg="add del mod">
          <ac:chgData name="DANIEL ESTRADA ACEVEDO" userId="762d22d7-bf27-46d2-aa84-e8738c799aa5" providerId="ADAL" clId="{B92DEFAA-EC38-4F44-9963-36D04D689DB2}" dt="2023-05-20T13:31:37.268" v="6509" actId="478"/>
          <ac:spMkLst>
            <pc:docMk/>
            <pc:sldMk cId="1453052781" sldId="326"/>
            <ac:spMk id="26" creationId="{E93B80F9-A91A-E94E-D4B6-2D44CDA6D8E5}"/>
          </ac:spMkLst>
        </pc:spChg>
        <pc:spChg chg="add mod">
          <ac:chgData name="DANIEL ESTRADA ACEVEDO" userId="762d22d7-bf27-46d2-aa84-e8738c799aa5" providerId="ADAL" clId="{B92DEFAA-EC38-4F44-9963-36D04D689DB2}" dt="2023-05-20T13:38:16.459" v="6696" actId="1035"/>
          <ac:spMkLst>
            <pc:docMk/>
            <pc:sldMk cId="1453052781" sldId="326"/>
            <ac:spMk id="27" creationId="{BD29A641-6A28-F951-9DCE-002979C0C120}"/>
          </ac:spMkLst>
        </pc:spChg>
        <pc:spChg chg="add mod">
          <ac:chgData name="DANIEL ESTRADA ACEVEDO" userId="762d22d7-bf27-46d2-aa84-e8738c799aa5" providerId="ADAL" clId="{B92DEFAA-EC38-4F44-9963-36D04D689DB2}" dt="2023-05-20T13:38:16.459" v="6696" actId="1035"/>
          <ac:spMkLst>
            <pc:docMk/>
            <pc:sldMk cId="1453052781" sldId="326"/>
            <ac:spMk id="28" creationId="{FCF75FDA-AD4A-078D-E01E-40C8A5B187DD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1453052781" sldId="326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3:38:16.459" v="6696" actId="1035"/>
          <ac:grpSpMkLst>
            <pc:docMk/>
            <pc:sldMk cId="1453052781" sldId="326"/>
            <ac:grpSpMk id="29" creationId="{FB8817F6-4811-402B-439A-014BEF1747D8}"/>
          </ac:grpSpMkLst>
        </pc:grpChg>
        <pc:grpChg chg="add mod">
          <ac:chgData name="DANIEL ESTRADA ACEVEDO" userId="762d22d7-bf27-46d2-aa84-e8738c799aa5" providerId="ADAL" clId="{B92DEFAA-EC38-4F44-9963-36D04D689DB2}" dt="2023-05-20T13:38:16.459" v="6696" actId="1035"/>
          <ac:grpSpMkLst>
            <pc:docMk/>
            <pc:sldMk cId="1453052781" sldId="326"/>
            <ac:grpSpMk id="30" creationId="{855DDFE8-3D26-9731-7DE5-63EB3099ABEB}"/>
          </ac:grpSpMkLst>
        </pc:grpChg>
        <pc:grpChg chg="add mod">
          <ac:chgData name="DANIEL ESTRADA ACEVEDO" userId="762d22d7-bf27-46d2-aa84-e8738c799aa5" providerId="ADAL" clId="{B92DEFAA-EC38-4F44-9963-36D04D689DB2}" dt="2023-05-20T13:38:16.459" v="6696" actId="1035"/>
          <ac:grpSpMkLst>
            <pc:docMk/>
            <pc:sldMk cId="1453052781" sldId="326"/>
            <ac:grpSpMk id="31" creationId="{13E3DBA5-6F59-98C1-CA1A-0D71C49C565E}"/>
          </ac:grpSpMkLst>
        </pc:grpChg>
        <pc:picChg chg="add del mod">
          <ac:chgData name="DANIEL ESTRADA ACEVEDO" userId="762d22d7-bf27-46d2-aa84-e8738c799aa5" providerId="ADAL" clId="{B92DEFAA-EC38-4F44-9963-36D04D689DB2}" dt="2023-05-20T13:19:42.798" v="6094" actId="478"/>
          <ac:picMkLst>
            <pc:docMk/>
            <pc:sldMk cId="1453052781" sldId="326"/>
            <ac:picMk id="14" creationId="{FCAD6543-5AB1-198C-24F4-4946488AF572}"/>
          </ac:picMkLst>
        </pc:picChg>
        <pc:picChg chg="add del mod">
          <ac:chgData name="DANIEL ESTRADA ACEVEDO" userId="762d22d7-bf27-46d2-aa84-e8738c799aa5" providerId="ADAL" clId="{B92DEFAA-EC38-4F44-9963-36D04D689DB2}" dt="2023-05-20T13:19:42.798" v="6094" actId="478"/>
          <ac:picMkLst>
            <pc:docMk/>
            <pc:sldMk cId="1453052781" sldId="326"/>
            <ac:picMk id="18" creationId="{0833DEB8-4AD8-9FFB-070C-743B1B7DB0B2}"/>
          </ac:picMkLst>
        </pc:picChg>
        <pc:picChg chg="add mod">
          <ac:chgData name="DANIEL ESTRADA ACEVEDO" userId="762d22d7-bf27-46d2-aa84-e8738c799aa5" providerId="ADAL" clId="{B92DEFAA-EC38-4F44-9963-36D04D689DB2}" dt="2023-05-20T13:38:16.459" v="6696" actId="1035"/>
          <ac:picMkLst>
            <pc:docMk/>
            <pc:sldMk cId="1453052781" sldId="326"/>
            <ac:picMk id="19" creationId="{C2EF17C1-E218-F5D4-504A-339AC088321F}"/>
          </ac:picMkLst>
        </pc:picChg>
        <pc:picChg chg="add mod">
          <ac:chgData name="DANIEL ESTRADA ACEVEDO" userId="762d22d7-bf27-46d2-aa84-e8738c799aa5" providerId="ADAL" clId="{B92DEFAA-EC38-4F44-9963-36D04D689DB2}" dt="2023-05-20T13:38:16.459" v="6696" actId="1035"/>
          <ac:picMkLst>
            <pc:docMk/>
            <pc:sldMk cId="1453052781" sldId="326"/>
            <ac:picMk id="20" creationId="{0231EF27-E899-1935-2ABE-FA4AEDD313EB}"/>
          </ac:picMkLst>
        </pc:picChg>
        <pc:picChg chg="add mod modCrop">
          <ac:chgData name="DANIEL ESTRADA ACEVEDO" userId="762d22d7-bf27-46d2-aa84-e8738c799aa5" providerId="ADAL" clId="{B92DEFAA-EC38-4F44-9963-36D04D689DB2}" dt="2023-05-20T13:38:16.459" v="6696" actId="1035"/>
          <ac:picMkLst>
            <pc:docMk/>
            <pc:sldMk cId="1453052781" sldId="326"/>
            <ac:picMk id="22" creationId="{3BD2A797-8368-3206-565A-9F9014522E43}"/>
          </ac:picMkLst>
        </pc:picChg>
        <pc:picChg chg="del">
          <ac:chgData name="DANIEL ESTRADA ACEVEDO" userId="762d22d7-bf27-46d2-aa84-e8738c799aa5" providerId="ADAL" clId="{B92DEFAA-EC38-4F44-9963-36D04D689DB2}" dt="2023-05-20T13:18:35.043" v="5998" actId="478"/>
          <ac:picMkLst>
            <pc:docMk/>
            <pc:sldMk cId="1453052781" sldId="326"/>
            <ac:picMk id="10242" creationId="{EFE9FA09-052F-C784-22C5-704FC364D541}"/>
          </ac:picMkLst>
        </pc:picChg>
      </pc:sldChg>
      <pc:sldChg chg="addSp delSp modSp add mod">
        <pc:chgData name="DANIEL ESTRADA ACEVEDO" userId="762d22d7-bf27-46d2-aa84-e8738c799aa5" providerId="ADAL" clId="{B92DEFAA-EC38-4F44-9963-36D04D689DB2}" dt="2023-05-20T14:21:21.307" v="7449" actId="14100"/>
        <pc:sldMkLst>
          <pc:docMk/>
          <pc:sldMk cId="658367903" sldId="327"/>
        </pc:sldMkLst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58367903" sldId="327"/>
            <ac:spMk id="7" creationId="{36D51206-11E4-0223-455F-944FD94D431F}"/>
          </ac:spMkLst>
        </pc:spChg>
        <pc:spChg chg="mod">
          <ac:chgData name="DANIEL ESTRADA ACEVEDO" userId="762d22d7-bf27-46d2-aa84-e8738c799aa5" providerId="ADAL" clId="{B92DEFAA-EC38-4F44-9963-36D04D689DB2}" dt="2023-05-20T14:19:32.618" v="7421"/>
          <ac:spMkLst>
            <pc:docMk/>
            <pc:sldMk cId="658367903" sldId="327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21.307" v="7449" actId="14100"/>
          <ac:spMkLst>
            <pc:docMk/>
            <pc:sldMk cId="658367903" sldId="327"/>
            <ac:spMk id="9" creationId="{AA0C7D5F-318F-8D00-4065-6838004147EB}"/>
          </ac:spMkLst>
        </pc:spChg>
        <pc:spChg chg="mod">
          <ac:chgData name="DANIEL ESTRADA ACEVEDO" userId="762d22d7-bf27-46d2-aa84-e8738c799aa5" providerId="ADAL" clId="{B92DEFAA-EC38-4F44-9963-36D04D689DB2}" dt="2023-05-20T14:00:04.861" v="7296" actId="208"/>
          <ac:spMkLst>
            <pc:docMk/>
            <pc:sldMk cId="658367903" sldId="327"/>
            <ac:spMk id="12" creationId="{1511D93D-73D5-374E-CD81-0FE03FA62DD4}"/>
          </ac:spMkLst>
        </pc:spChg>
        <pc:spChg chg="add mod">
          <ac:chgData name="DANIEL ESTRADA ACEVEDO" userId="762d22d7-bf27-46d2-aa84-e8738c799aa5" providerId="ADAL" clId="{B92DEFAA-EC38-4F44-9963-36D04D689DB2}" dt="2023-05-20T13:59:12.454" v="7290" actId="6549"/>
          <ac:spMkLst>
            <pc:docMk/>
            <pc:sldMk cId="658367903" sldId="327"/>
            <ac:spMk id="18" creationId="{265E3063-F89B-EC13-F121-4FF3B230CDD3}"/>
          </ac:spMkLst>
        </pc:spChg>
        <pc:spChg chg="add mod">
          <ac:chgData name="DANIEL ESTRADA ACEVEDO" userId="762d22d7-bf27-46d2-aa84-e8738c799aa5" providerId="ADAL" clId="{B92DEFAA-EC38-4F44-9963-36D04D689DB2}" dt="2023-05-20T13:58:55.107" v="7276" actId="1076"/>
          <ac:spMkLst>
            <pc:docMk/>
            <pc:sldMk cId="658367903" sldId="327"/>
            <ac:spMk id="24" creationId="{4A452587-5589-D9D8-EE1F-579BF6D349F5}"/>
          </ac:spMkLst>
        </pc:spChg>
        <pc:spChg chg="mod">
          <ac:chgData name="DANIEL ESTRADA ACEVEDO" userId="762d22d7-bf27-46d2-aa84-e8738c799aa5" providerId="ADAL" clId="{B92DEFAA-EC38-4F44-9963-36D04D689DB2}" dt="2023-05-20T13:41:37.454" v="6775" actId="313"/>
          <ac:spMkLst>
            <pc:docMk/>
            <pc:sldMk cId="658367903" sldId="327"/>
            <ac:spMk id="25" creationId="{4C7E7E7E-C392-45E8-3CEB-B153C1915BAD}"/>
          </ac:spMkLst>
        </pc:spChg>
        <pc:grpChg chg="mod">
          <ac:chgData name="DANIEL ESTRADA ACEVEDO" userId="762d22d7-bf27-46d2-aa84-e8738c799aa5" providerId="ADAL" clId="{B92DEFAA-EC38-4F44-9963-36D04D689DB2}" dt="2023-05-20T14:19:32.618" v="7421"/>
          <ac:grpSpMkLst>
            <pc:docMk/>
            <pc:sldMk cId="658367903" sldId="327"/>
            <ac:grpSpMk id="6" creationId="{DE966E3B-0525-B75C-F8AF-8FE1882D16EF}"/>
          </ac:grpSpMkLst>
        </pc:grpChg>
        <pc:grpChg chg="add mod">
          <ac:chgData name="DANIEL ESTRADA ACEVEDO" userId="762d22d7-bf27-46d2-aa84-e8738c799aa5" providerId="ADAL" clId="{B92DEFAA-EC38-4F44-9963-36D04D689DB2}" dt="2023-05-20T13:58:52.107" v="7274" actId="1076"/>
          <ac:grpSpMkLst>
            <pc:docMk/>
            <pc:sldMk cId="658367903" sldId="327"/>
            <ac:grpSpMk id="21" creationId="{4E51F176-F900-4853-DAF5-613FF8A4EEA7}"/>
          </ac:grpSpMkLst>
        </pc:grpChg>
        <pc:grpChg chg="del">
          <ac:chgData name="DANIEL ESTRADA ACEVEDO" userId="762d22d7-bf27-46d2-aa84-e8738c799aa5" providerId="ADAL" clId="{B92DEFAA-EC38-4F44-9963-36D04D689DB2}" dt="2023-05-20T13:41:17.619" v="6698" actId="478"/>
          <ac:grpSpMkLst>
            <pc:docMk/>
            <pc:sldMk cId="658367903" sldId="327"/>
            <ac:grpSpMk id="29" creationId="{FB8817F6-4811-402B-439A-014BEF1747D8}"/>
          </ac:grpSpMkLst>
        </pc:grpChg>
        <pc:grpChg chg="del">
          <ac:chgData name="DANIEL ESTRADA ACEVEDO" userId="762d22d7-bf27-46d2-aa84-e8738c799aa5" providerId="ADAL" clId="{B92DEFAA-EC38-4F44-9963-36D04D689DB2}" dt="2023-05-20T13:41:17.619" v="6698" actId="478"/>
          <ac:grpSpMkLst>
            <pc:docMk/>
            <pc:sldMk cId="658367903" sldId="327"/>
            <ac:grpSpMk id="30" creationId="{855DDFE8-3D26-9731-7DE5-63EB3099ABEB}"/>
          </ac:grpSpMkLst>
        </pc:grpChg>
        <pc:grpChg chg="del">
          <ac:chgData name="DANIEL ESTRADA ACEVEDO" userId="762d22d7-bf27-46d2-aa84-e8738c799aa5" providerId="ADAL" clId="{B92DEFAA-EC38-4F44-9963-36D04D689DB2}" dt="2023-05-20T13:41:17.619" v="6698" actId="478"/>
          <ac:grpSpMkLst>
            <pc:docMk/>
            <pc:sldMk cId="658367903" sldId="327"/>
            <ac:grpSpMk id="31" creationId="{13E3DBA5-6F59-98C1-CA1A-0D71C49C565E}"/>
          </ac:grpSpMkLst>
        </pc:grpChg>
        <pc:grpChg chg="add mod">
          <ac:chgData name="DANIEL ESTRADA ACEVEDO" userId="762d22d7-bf27-46d2-aa84-e8738c799aa5" providerId="ADAL" clId="{B92DEFAA-EC38-4F44-9963-36D04D689DB2}" dt="2023-05-20T13:58:59.934" v="7288" actId="1037"/>
          <ac:grpSpMkLst>
            <pc:docMk/>
            <pc:sldMk cId="658367903" sldId="327"/>
            <ac:grpSpMk id="1027" creationId="{5E62BD89-506B-1C9A-CBE4-7AEC0507EF22}"/>
          </ac:grpSpMkLst>
        </pc:grpChg>
        <pc:grpChg chg="add mod">
          <ac:chgData name="DANIEL ESTRADA ACEVEDO" userId="762d22d7-bf27-46d2-aa84-e8738c799aa5" providerId="ADAL" clId="{B92DEFAA-EC38-4F44-9963-36D04D689DB2}" dt="2023-05-20T13:58:52.107" v="7274" actId="1076"/>
          <ac:grpSpMkLst>
            <pc:docMk/>
            <pc:sldMk cId="658367903" sldId="327"/>
            <ac:grpSpMk id="1029" creationId="{AE8E271C-5925-A9DA-93A5-BCF2B2A5A588}"/>
          </ac:grpSpMkLst>
        </pc:grpChg>
        <pc:picChg chg="add mod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3" creationId="{6FAF994B-66EC-FBA1-0EF0-948DBD5F05A3}"/>
          </ac:picMkLst>
        </pc:picChg>
        <pc:picChg chg="add mod modCrop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4" creationId="{7CA62C8C-3982-18A6-F82F-C9D71B619175}"/>
          </ac:picMkLst>
        </pc:picChg>
        <pc:picChg chg="add mod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5" creationId="{2AA4E3A1-2BA1-CE1C-D887-E16817C4CF18}"/>
          </ac:picMkLst>
        </pc:picChg>
        <pc:picChg chg="add del mod">
          <ac:chgData name="DANIEL ESTRADA ACEVEDO" userId="762d22d7-bf27-46d2-aa84-e8738c799aa5" providerId="ADAL" clId="{B92DEFAA-EC38-4F44-9963-36D04D689DB2}" dt="2023-05-20T13:49:06.123" v="7184"/>
          <ac:picMkLst>
            <pc:docMk/>
            <pc:sldMk cId="658367903" sldId="327"/>
            <ac:picMk id="26" creationId="{03885184-A7EE-9816-C8F0-0058DDB2CDD2}"/>
          </ac:picMkLst>
        </pc:picChg>
        <pc:picChg chg="add mod">
          <ac:chgData name="DANIEL ESTRADA ACEVEDO" userId="762d22d7-bf27-46d2-aa84-e8738c799aa5" providerId="ADAL" clId="{B92DEFAA-EC38-4F44-9963-36D04D689DB2}" dt="2023-05-20T13:54:19.602" v="7243" actId="1076"/>
          <ac:picMkLst>
            <pc:docMk/>
            <pc:sldMk cId="658367903" sldId="327"/>
            <ac:picMk id="1025" creationId="{1609982F-63F2-2283-3A11-37D5B51F339E}"/>
          </ac:picMkLst>
        </pc:picChg>
        <pc:picChg chg="add mod">
          <ac:chgData name="DANIEL ESTRADA ACEVEDO" userId="762d22d7-bf27-46d2-aa84-e8738c799aa5" providerId="ADAL" clId="{B92DEFAA-EC38-4F44-9963-36D04D689DB2}" dt="2023-05-20T13:58:52.107" v="7274" actId="1076"/>
          <ac:picMkLst>
            <pc:docMk/>
            <pc:sldMk cId="658367903" sldId="327"/>
            <ac:picMk id="1026" creationId="{FA267736-08B5-D708-FA26-9FFD51D0BCCE}"/>
          </ac:picMkLst>
        </pc:picChg>
        <pc:picChg chg="add del mod">
          <ac:chgData name="DANIEL ESTRADA ACEVEDO" userId="762d22d7-bf27-46d2-aa84-e8738c799aa5" providerId="ADAL" clId="{B92DEFAA-EC38-4F44-9963-36D04D689DB2}" dt="2023-05-20T13:51:59.660" v="7222" actId="478"/>
          <ac:picMkLst>
            <pc:docMk/>
            <pc:sldMk cId="658367903" sldId="327"/>
            <ac:picMk id="1028" creationId="{E1C8FC0B-C201-5935-7A9E-1EF4BB4697F2}"/>
          </ac:picMkLst>
        </pc:picChg>
      </pc:sldChg>
      <pc:sldChg chg="add del">
        <pc:chgData name="DANIEL ESTRADA ACEVEDO" userId="762d22d7-bf27-46d2-aa84-e8738c799aa5" providerId="ADAL" clId="{B92DEFAA-EC38-4F44-9963-36D04D689DB2}" dt="2023-05-20T14:04:14.303" v="7335" actId="47"/>
        <pc:sldMkLst>
          <pc:docMk/>
          <pc:sldMk cId="939785903" sldId="328"/>
        </pc:sldMkLst>
      </pc:sldChg>
      <pc:sldChg chg="modSp add del mod ord">
        <pc:chgData name="DANIEL ESTRADA ACEVEDO" userId="762d22d7-bf27-46d2-aa84-e8738c799aa5" providerId="ADAL" clId="{B92DEFAA-EC38-4F44-9963-36D04D689DB2}" dt="2023-05-20T15:16:37.998" v="7462" actId="2696"/>
        <pc:sldMkLst>
          <pc:docMk/>
          <pc:sldMk cId="3526021016" sldId="329"/>
        </pc:sldMkLst>
        <pc:spChg chg="mod">
          <ac:chgData name="DANIEL ESTRADA ACEVEDO" userId="762d22d7-bf27-46d2-aa84-e8738c799aa5" providerId="ADAL" clId="{B92DEFAA-EC38-4F44-9963-36D04D689DB2}" dt="2023-05-20T14:04:40.135" v="7366" actId="20577"/>
          <ac:spMkLst>
            <pc:docMk/>
            <pc:sldMk cId="3526021016" sldId="329"/>
            <ac:spMk id="3" creationId="{02EB68A2-DA67-D408-83F7-1C0DFA552304}"/>
          </ac:spMkLst>
        </pc:spChg>
        <pc:spChg chg="mod">
          <ac:chgData name="DANIEL ESTRADA ACEVEDO" userId="762d22d7-bf27-46d2-aa84-e8738c799aa5" providerId="ADAL" clId="{B92DEFAA-EC38-4F44-9963-36D04D689DB2}" dt="2023-05-20T14:15:10.866" v="7367"/>
          <ac:spMkLst>
            <pc:docMk/>
            <pc:sldMk cId="3526021016" sldId="329"/>
            <ac:spMk id="8" creationId="{B83A1650-2DE9-35EA-A262-E4EA7539A628}"/>
          </ac:spMkLst>
        </pc:spChg>
        <pc:spChg chg="mod">
          <ac:chgData name="DANIEL ESTRADA ACEVEDO" userId="762d22d7-bf27-46d2-aa84-e8738c799aa5" providerId="ADAL" clId="{B92DEFAA-EC38-4F44-9963-36D04D689DB2}" dt="2023-05-20T14:21:32.522" v="7453" actId="20577"/>
          <ac:spMkLst>
            <pc:docMk/>
            <pc:sldMk cId="3526021016" sldId="329"/>
            <ac:spMk id="9" creationId="{AA0C7D5F-318F-8D00-4065-6838004147EB}"/>
          </ac:spMkLst>
        </pc:spChg>
      </pc:sldChg>
      <pc:sldChg chg="addSp delSp modSp add mod">
        <pc:chgData name="DANIEL ESTRADA ACEVEDO" userId="762d22d7-bf27-46d2-aa84-e8738c799aa5" providerId="ADAL" clId="{B92DEFAA-EC38-4F44-9963-36D04D689DB2}" dt="2023-05-20T15:20:27.670" v="7651" actId="20577"/>
        <pc:sldMkLst>
          <pc:docMk/>
          <pc:sldMk cId="2811427313" sldId="330"/>
        </pc:sldMkLst>
        <pc:spChg chg="add del mod">
          <ac:chgData name="DANIEL ESTRADA ACEVEDO" userId="762d22d7-bf27-46d2-aa84-e8738c799aa5" providerId="ADAL" clId="{B92DEFAA-EC38-4F44-9963-36D04D689DB2}" dt="2023-05-20T15:16:55.832" v="7465"/>
          <ac:spMkLst>
            <pc:docMk/>
            <pc:sldMk cId="2811427313" sldId="330"/>
            <ac:spMk id="2" creationId="{EAE36833-43CB-9D8B-98E4-4BB83F41B9DB}"/>
          </ac:spMkLst>
        </pc:spChg>
        <pc:spChg chg="del mod">
          <ac:chgData name="DANIEL ESTRADA ACEVEDO" userId="762d22d7-bf27-46d2-aa84-e8738c799aa5" providerId="ADAL" clId="{B92DEFAA-EC38-4F44-9963-36D04D689DB2}" dt="2023-05-20T15:17:16.626" v="7474"/>
          <ac:spMkLst>
            <pc:docMk/>
            <pc:sldMk cId="2811427313" sldId="330"/>
            <ac:spMk id="3" creationId="{02EB68A2-DA67-D408-83F7-1C0DFA552304}"/>
          </ac:spMkLst>
        </pc:spChg>
        <pc:spChg chg="add mod">
          <ac:chgData name="DANIEL ESTRADA ACEVEDO" userId="762d22d7-bf27-46d2-aa84-e8738c799aa5" providerId="ADAL" clId="{B92DEFAA-EC38-4F44-9963-36D04D689DB2}" dt="2023-05-20T15:20:15.425" v="7650" actId="1037"/>
          <ac:spMkLst>
            <pc:docMk/>
            <pc:sldMk cId="2811427313" sldId="330"/>
            <ac:spMk id="4" creationId="{3448B1B2-E3D7-334F-B1C1-2B299669D027}"/>
          </ac:spMkLst>
        </pc:spChg>
        <pc:spChg chg="mod">
          <ac:chgData name="DANIEL ESTRADA ACEVEDO" userId="762d22d7-bf27-46d2-aa84-e8738c799aa5" providerId="ADAL" clId="{B92DEFAA-EC38-4F44-9963-36D04D689DB2}" dt="2023-05-20T15:20:27.670" v="7651" actId="20577"/>
          <ac:spMkLst>
            <pc:docMk/>
            <pc:sldMk cId="2811427313" sldId="330"/>
            <ac:spMk id="9" creationId="{AA0C7D5F-318F-8D00-4065-6838004147EB}"/>
          </ac:spMkLst>
        </pc:spChg>
        <pc:spChg chg="add mod">
          <ac:chgData name="DANIEL ESTRADA ACEVEDO" userId="762d22d7-bf27-46d2-aa84-e8738c799aa5" providerId="ADAL" clId="{B92DEFAA-EC38-4F44-9963-36D04D689DB2}" dt="2023-05-20T15:19:53.048" v="7586" actId="12788"/>
          <ac:spMkLst>
            <pc:docMk/>
            <pc:sldMk cId="2811427313" sldId="330"/>
            <ac:spMk id="11" creationId="{D62D9BB6-9D06-F3CE-310F-07778C610436}"/>
          </ac:spMkLst>
        </pc:spChg>
        <pc:picChg chg="add mod modCrop">
          <ac:chgData name="DANIEL ESTRADA ACEVEDO" userId="762d22d7-bf27-46d2-aa84-e8738c799aa5" providerId="ADAL" clId="{B92DEFAA-EC38-4F44-9963-36D04D689DB2}" dt="2023-05-20T15:19:59.094" v="7603" actId="1036"/>
          <ac:picMkLst>
            <pc:docMk/>
            <pc:sldMk cId="2811427313" sldId="330"/>
            <ac:picMk id="13" creationId="{540CFC06-030F-72D6-9C1F-CC429D484EA3}"/>
          </ac:picMkLst>
        </pc:picChg>
        <pc:picChg chg="add del mod">
          <ac:chgData name="DANIEL ESTRADA ACEVEDO" userId="762d22d7-bf27-46d2-aa84-e8738c799aa5" providerId="ADAL" clId="{B92DEFAA-EC38-4F44-9963-36D04D689DB2}" dt="2023-05-20T15:19:14.855" v="7563" actId="478"/>
          <ac:picMkLst>
            <pc:docMk/>
            <pc:sldMk cId="2811427313" sldId="330"/>
            <ac:picMk id="1026" creationId="{328F6ED8-E5CC-8763-A759-D1F64AE480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90206-E3FA-4124-946A-CF2AE236FCBA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FD848-0EFE-4B4E-822B-DABB534FA04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968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FD848-0EFE-4B4E-822B-DABB534FA046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475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FD848-0EFE-4B4E-822B-DABB534FA04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974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C6992-ACF5-4B29-BF0E-D70F04AD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2C8C4D-5CFB-4D10-8FB9-6BDE831E2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1FDBC1-60E3-4727-9228-F9F1C9FCC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C31B01-ABE5-476C-872B-82067EE6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95235B-4CF2-4EA9-B1C4-B92D5BA8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826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54489-C6EC-457C-BEFC-2F687420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E1B515-95E9-47B5-8B03-692F3920D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885D1A-9DDE-458B-8411-16537247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F7319C-3BD6-4F07-8FAB-68E368D4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F0BDDF-489E-467B-8B1E-A4B95A5D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731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9EFB91-8D9B-4169-AA30-72F462AA2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05DCED-5FF7-477D-9C98-A3491B7C2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CD33F4-7525-4063-98D5-9868B70F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F45FF3-5D11-455C-B274-A08635B4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E5D9E4-4118-434F-AA9D-A3D134C7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463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3B6D3-6921-4A52-8073-382C165E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644721-30E9-4072-A9EC-A7C3C2A20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44230B-2982-4FE7-A52A-65DB823D5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C115ED-DA0D-4F6E-8B13-14EB70CF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C11F50-366E-4822-B43D-75521DA5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8000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65865-F87C-4D65-9E41-01C50578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DE5C43-5599-4986-BF33-733E1FC5E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2CBC74-F92E-4541-9A37-B89E9760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2F2129-C578-4BE0-AD60-FE79FA00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1EB82B-B72C-42C2-BA21-B668B176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527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650C8-B041-43A0-9CFB-6FB2F551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DB481C-3702-4936-A846-A5CF6AF4C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72089F-04A6-4381-802B-C840B0706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FD0E89-3FB4-4E99-B862-073DCE26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6BC14C-E062-4219-BA76-72CDF797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9B958F-DE00-4A9C-ABFD-82393059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45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CC795-FE6E-423A-8C87-FB11898F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F0965C-F69C-4D18-836C-A2623F19A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E16F53-9DCA-4385-9A08-197BF570E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865A17-B37B-4E9C-81AD-B64DF353E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8F59BC4-3A39-4B95-84DB-2F9A03429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2E56F9-2DED-44CF-9D87-AA43EDCF8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90D2BE-0F4A-4D00-9782-A8F4B8BD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57BCB56-B875-4C98-89BE-3E7AEA7C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019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0D64B-6FD9-4CDC-9265-AC2430C5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BD34F1-59F6-4C2C-BA5C-47E02313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E7A00B-1E7D-4AE3-ABC0-7109E8FA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223277-870A-4BF4-8C3C-54875082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209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6D6538-1CF2-4DC7-9D07-3769EE12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1AA259-9C33-43E1-96D2-BE136FF7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2D6D3B-1A52-459B-93BB-FCBA2A4E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470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27629-E315-407E-9E30-CAC129F4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AC02C-F9EE-4561-9DF5-EA08F8019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E462C2-8012-429B-B7DB-BA0A0FCC1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04A9E5-4A05-46F6-9181-DD54FDF7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D89E91-B895-4683-960F-FB877369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D73AC2-1AAA-4C9F-9E60-39A77FB6D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31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098BF-7692-4268-8681-EABC0927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D65DC4F-2C59-4307-84B8-F4CAFBFB7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64C4DD-828E-44DB-9628-00F712ABA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0C915F-4623-4167-88EE-A47D6C57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182F6B-2C07-4188-A24E-D12761D9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B96A7A-0A1F-4539-A510-759376CC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9824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94122D2-162B-44D8-8697-55FC6DE19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B65FB0-B4EF-4446-9B0B-27600D5EC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1ADCDB-0278-4B67-B1AC-9C103C406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3CD62-681C-4F76-8AFD-E15D4FC3C580}" type="datetimeFigureOut">
              <a:rPr lang="es-CO" smtClean="0"/>
              <a:t>27/05/2023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B2B687-933E-4530-9DCA-5E6A52EC1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EDCBD3-EC98-4B59-83E3-19F619E59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306E9-1B87-4351-84D4-6628B76F6A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710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19F3DFF-30DA-3D0D-23D1-0E251E44F9A7}"/>
              </a:ext>
            </a:extLst>
          </p:cNvPr>
          <p:cNvSpPr/>
          <p:nvPr/>
        </p:nvSpPr>
        <p:spPr>
          <a:xfrm>
            <a:off x="1785098" y="2431801"/>
            <a:ext cx="8721555" cy="1535063"/>
          </a:xfrm>
          <a:prstGeom prst="roundRect">
            <a:avLst/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8AF8231-328F-4F94-B860-6C6C7ECE1DA5}"/>
              </a:ext>
            </a:extLst>
          </p:cNvPr>
          <p:cNvSpPr/>
          <p:nvPr/>
        </p:nvSpPr>
        <p:spPr>
          <a:xfrm>
            <a:off x="1785102" y="2559758"/>
            <a:ext cx="8721554" cy="38318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 a las Tecnologías 4.0</a:t>
            </a:r>
            <a:endParaRPr lang="es-MX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MX" sz="3600" b="1" dirty="0">
                <a:ln w="0">
                  <a:solidFill>
                    <a:srgbClr val="026937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Módulo III -  </a:t>
            </a:r>
            <a:r>
              <a:rPr lang="es-MX" sz="3600" b="1" dirty="0" err="1">
                <a:ln w="0">
                  <a:solidFill>
                    <a:srgbClr val="026937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IoT</a:t>
            </a:r>
            <a:endParaRPr lang="es-MX" sz="3600" b="1" dirty="0">
              <a:ln w="0">
                <a:solidFill>
                  <a:srgbClr val="026937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1400" dirty="0">
              <a:ln w="0">
                <a:solidFill>
                  <a:srgbClr val="026937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MX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Daniel Estrada </a:t>
            </a:r>
          </a:p>
          <a:p>
            <a:pPr algn="ctr"/>
            <a:r>
              <a:rPr lang="es-MX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Físico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MX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Medellín, Mayo 2023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FD473DE-7A1D-8D74-B88A-F8B594576A28}"/>
              </a:ext>
            </a:extLst>
          </p:cNvPr>
          <p:cNvSpPr/>
          <p:nvPr/>
        </p:nvSpPr>
        <p:spPr>
          <a:xfrm>
            <a:off x="0" y="0"/>
            <a:ext cx="12192000" cy="2103890"/>
          </a:xfrm>
          <a:prstGeom prst="rect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36343A-A2D4-F9F6-AEEB-F989D0B8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578" y="229561"/>
            <a:ext cx="5047022" cy="16205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1B6F97-EEF0-BD83-347F-D8046447A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5" y="4565342"/>
            <a:ext cx="245928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29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8/15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3287" y="75181"/>
            <a:ext cx="8304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- </a:t>
            </a:r>
            <a:r>
              <a:rPr lang="es-E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características</a:t>
            </a:r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avanzadas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Motivación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Control de pines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Interrupciones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319453" y="1196906"/>
            <a:ext cx="95906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Para responder de manera rápida, se usan señales que ocasiona una </a:t>
            </a:r>
            <a:r>
              <a:rPr lang="es-MX" sz="2400" b="1" i="0" dirty="0">
                <a:solidFill>
                  <a:srgbClr val="323232"/>
                </a:solidFill>
                <a:effectLst/>
                <a:latin typeface="-apple-system"/>
              </a:rPr>
              <a:t>suspensión temporal de la ejecución del programa principal y 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se ejecuta una subrutina de servicio de interrupción (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ISR - </a:t>
            </a:r>
            <a:r>
              <a:rPr lang="es-MX" sz="2400" b="0" i="0" dirty="0" err="1">
                <a:solidFill>
                  <a:srgbClr val="EE414D"/>
                </a:solidFill>
                <a:effectLst/>
                <a:latin typeface="-apple-system"/>
              </a:rPr>
              <a:t>Interruption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 </a:t>
            </a:r>
            <a:r>
              <a:rPr lang="es-MX" sz="2400" b="0" i="0" dirty="0" err="1">
                <a:solidFill>
                  <a:srgbClr val="EE414D"/>
                </a:solidFill>
                <a:effectLst/>
                <a:latin typeface="-apple-system"/>
              </a:rPr>
              <a:t>Service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 </a:t>
            </a:r>
            <a:r>
              <a:rPr lang="es-MX" sz="2400" b="0" i="0" dirty="0" err="1">
                <a:solidFill>
                  <a:srgbClr val="EE414D"/>
                </a:solidFill>
                <a:effectLst/>
                <a:latin typeface="-apple-system"/>
              </a:rPr>
              <a:t>Rutine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). </a:t>
            </a:r>
          </a:p>
          <a:p>
            <a:pPr algn="just"/>
            <a:endParaRPr lang="es-MX" sz="2400" dirty="0">
              <a:solidFill>
                <a:srgbClr val="323232"/>
              </a:solidFill>
              <a:latin typeface="-apple-system"/>
            </a:endParaRPr>
          </a:p>
          <a:p>
            <a:pPr algn="just"/>
            <a:r>
              <a:rPr lang="es-MX" sz="2400" dirty="0">
                <a:solidFill>
                  <a:srgbClr val="323232"/>
                </a:solidFill>
                <a:latin typeface="-apple-system"/>
              </a:rPr>
              <a:t>Se distinguen al menos dos </a:t>
            </a:r>
            <a:r>
              <a:rPr lang="es-MX" sz="2400" dirty="0">
                <a:latin typeface="-apple-system"/>
              </a:rPr>
              <a:t>EXTERNAS</a:t>
            </a:r>
            <a:r>
              <a:rPr lang="es-MX" sz="2400" dirty="0">
                <a:solidFill>
                  <a:srgbClr val="323232"/>
                </a:solidFill>
                <a:latin typeface="-apple-system"/>
              </a:rPr>
              <a:t> y </a:t>
            </a:r>
            <a:r>
              <a:rPr lang="es-MX" sz="2400" dirty="0">
                <a:solidFill>
                  <a:srgbClr val="EE414D"/>
                </a:solidFill>
                <a:latin typeface="-apple-system"/>
              </a:rPr>
              <a:t>PROGRAMADAS (de TIMER)</a:t>
            </a:r>
            <a:r>
              <a:rPr lang="es-MX" sz="2400" dirty="0">
                <a:solidFill>
                  <a:srgbClr val="323232"/>
                </a:solidFill>
                <a:latin typeface="-apple-system"/>
              </a:rPr>
              <a:t>.</a:t>
            </a:r>
            <a:endParaRPr lang="es-CO" sz="2400" dirty="0">
              <a:solidFill>
                <a:srgbClr val="EE414D"/>
              </a:solidFill>
            </a:endParaRP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90047158-AD04-6E7E-D740-9288446EFBF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Registros</a:t>
            </a:r>
            <a:endParaRPr lang="en-US" sz="2000" b="1" dirty="0"/>
          </a:p>
        </p:txBody>
      </p:sp>
      <p:pic>
        <p:nvPicPr>
          <p:cNvPr id="11" name="Grabación de pantalla 10">
            <a:hlinkClick r:id="" action="ppaction://media"/>
            <a:extLst>
              <a:ext uri="{FF2B5EF4-FFF2-40B4-BE49-F238E27FC236}">
                <a16:creationId xmlns:a16="http://schemas.microsoft.com/office/drawing/2014/main" id="{BF15E087-145F-C30E-F38C-C629F663B2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27" end="5332.6"/>
                </p14:media>
              </p:ext>
            </p:extLst>
          </p:nvPr>
        </p:nvPicPr>
        <p:blipFill rotWithShape="1">
          <a:blip r:embed="rId5"/>
          <a:srcRect l="8224" r="20569" b="13086"/>
          <a:stretch/>
        </p:blipFill>
        <p:spPr>
          <a:xfrm>
            <a:off x="5505379" y="3589718"/>
            <a:ext cx="2096382" cy="28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9/15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3287" y="75181"/>
            <a:ext cx="8304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- </a:t>
            </a:r>
            <a:r>
              <a:rPr lang="es-E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características</a:t>
            </a:r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avanzadas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Motivación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Control de pines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Interrupciones</a:t>
            </a: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90047158-AD04-6E7E-D740-9288446EFBF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Registros</a:t>
            </a:r>
            <a:endParaRPr lang="en-US" sz="2000" b="1" dirty="0"/>
          </a:p>
        </p:txBody>
      </p:sp>
      <p:pic>
        <p:nvPicPr>
          <p:cNvPr id="4098" name="Picture 2" descr="ATmega238 timer interrupt prescalar">
            <a:extLst>
              <a:ext uri="{FF2B5EF4-FFF2-40B4-BE49-F238E27FC236}">
                <a16:creationId xmlns:a16="http://schemas.microsoft.com/office/drawing/2014/main" id="{48BF5B23-F9B5-7DAD-9C24-8276AC2B7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964" y="1878041"/>
            <a:ext cx="6882066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AFA0A8A-2272-7F9F-7DAB-5D4D18406F4D}"/>
              </a:ext>
            </a:extLst>
          </p:cNvPr>
          <p:cNvSpPr txBox="1"/>
          <p:nvPr/>
        </p:nvSpPr>
        <p:spPr>
          <a:xfrm>
            <a:off x="2319453" y="1196906"/>
            <a:ext cx="9590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La configuración se hace a través de los 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registros de TIMER 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(0, 1, ..)</a:t>
            </a:r>
            <a:endParaRPr lang="es-CO" sz="2400" dirty="0">
              <a:solidFill>
                <a:srgbClr val="EE4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2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10/15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3287" y="75181"/>
            <a:ext cx="8304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- </a:t>
            </a:r>
            <a:r>
              <a:rPr lang="es-E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características</a:t>
            </a:r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avanzadas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Motivación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Control de pines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Interrupciones</a:t>
            </a: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90047158-AD04-6E7E-D740-9288446EFBF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Registros</a:t>
            </a:r>
            <a:endParaRPr lang="en-US" sz="20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AFA0A8A-2272-7F9F-7DAB-5D4D18406F4D}"/>
              </a:ext>
            </a:extLst>
          </p:cNvPr>
          <p:cNvSpPr txBox="1"/>
          <p:nvPr/>
        </p:nvSpPr>
        <p:spPr>
          <a:xfrm>
            <a:off x="2319453" y="1196906"/>
            <a:ext cx="9590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La configuración se hace a través de los 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registros de TIMER 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(0, 1, ..)</a:t>
            </a:r>
            <a:endParaRPr lang="es-CO" sz="2400" dirty="0">
              <a:solidFill>
                <a:srgbClr val="EE414D"/>
              </a:solidFill>
            </a:endParaRPr>
          </a:p>
        </p:txBody>
      </p:sp>
      <p:pic>
        <p:nvPicPr>
          <p:cNvPr id="9218" name="Picture 2" descr="ATmega238 timer interrupt bits">
            <a:extLst>
              <a:ext uri="{FF2B5EF4-FFF2-40B4-BE49-F238E27FC236}">
                <a16:creationId xmlns:a16="http://schemas.microsoft.com/office/drawing/2014/main" id="{0BC1BA93-D811-ACC1-3A70-545FDB6E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19" y="1738556"/>
            <a:ext cx="7570273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B99E418-3B9F-9B4C-AF2F-97320435A579}"/>
              </a:ext>
            </a:extLst>
          </p:cNvPr>
          <p:cNvSpPr txBox="1"/>
          <p:nvPr/>
        </p:nvSpPr>
        <p:spPr>
          <a:xfrm>
            <a:off x="8205538" y="6056441"/>
            <a:ext cx="3874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i="0" dirty="0" err="1">
                <a:solidFill>
                  <a:srgbClr val="1EA176"/>
                </a:solidFill>
                <a:effectLst/>
                <a:latin typeface="Consolas" panose="020B0609020204030204" pitchFamily="49" charset="0"/>
              </a:rPr>
              <a:t>Ejemplos</a:t>
            </a:r>
            <a:r>
              <a:rPr lang="en-US" sz="2800" b="1" i="0" dirty="0">
                <a:solidFill>
                  <a:srgbClr val="1EA176"/>
                </a:solidFill>
                <a:effectLst/>
                <a:latin typeface="Consolas" panose="020B0609020204030204" pitchFamily="49" charset="0"/>
              </a:rPr>
              <a:t> - TIMERS</a:t>
            </a:r>
            <a:endParaRPr lang="en-US" sz="2800" b="1" dirty="0">
              <a:solidFill>
                <a:srgbClr val="1EA17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67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28346" y="6607017"/>
              <a:ext cx="6643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11/15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37467" y="75181"/>
            <a:ext cx="58019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Transmisión de los datos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AFA0A8A-2272-7F9F-7DAB-5D4D18406F4D}"/>
              </a:ext>
            </a:extLst>
          </p:cNvPr>
          <p:cNvSpPr txBox="1"/>
          <p:nvPr/>
        </p:nvSpPr>
        <p:spPr>
          <a:xfrm>
            <a:off x="367647" y="1832409"/>
            <a:ext cx="114567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b="0" i="0" dirty="0">
                <a:solidFill>
                  <a:srgbClr val="EE414D"/>
                </a:solidFill>
                <a:effectLst/>
                <a:latin typeface="-apple-system"/>
              </a:rPr>
              <a:t>Actividad 3</a:t>
            </a:r>
          </a:p>
          <a:p>
            <a:pPr algn="just"/>
            <a:endParaRPr lang="es-MX" sz="3600" dirty="0">
              <a:solidFill>
                <a:srgbClr val="EE414D"/>
              </a:solidFill>
              <a:latin typeface="-apple-system"/>
            </a:endParaRPr>
          </a:p>
          <a:p>
            <a:pPr algn="just"/>
            <a:r>
              <a:rPr lang="es-MX" sz="3600" dirty="0">
                <a:latin typeface="-apple-system"/>
              </a:rPr>
              <a:t>La idea es llevar los datos por serial controlando las frecuencias de muestreo con los TIMER.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64901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28346" y="6607017"/>
              <a:ext cx="6643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12/15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229961" y="75181"/>
            <a:ext cx="54169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Recepción de los datos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AFA0A8A-2272-7F9F-7DAB-5D4D18406F4D}"/>
              </a:ext>
            </a:extLst>
          </p:cNvPr>
          <p:cNvSpPr txBox="1"/>
          <p:nvPr/>
        </p:nvSpPr>
        <p:spPr>
          <a:xfrm>
            <a:off x="367647" y="1832409"/>
            <a:ext cx="114567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b="0" i="0" dirty="0">
                <a:solidFill>
                  <a:srgbClr val="EE414D"/>
                </a:solidFill>
                <a:effectLst/>
                <a:latin typeface="-apple-system"/>
              </a:rPr>
              <a:t>Actividad 4</a:t>
            </a:r>
          </a:p>
          <a:p>
            <a:pPr algn="just"/>
            <a:endParaRPr lang="es-MX" sz="3600" dirty="0">
              <a:solidFill>
                <a:srgbClr val="EE414D"/>
              </a:solidFill>
              <a:latin typeface="-apple-system"/>
            </a:endParaRPr>
          </a:p>
          <a:p>
            <a:pPr algn="just"/>
            <a:r>
              <a:rPr lang="es-MX" sz="3600" dirty="0">
                <a:latin typeface="-apple-system"/>
              </a:rPr>
              <a:t>Hay que leer los datos enviados por el Arduino y guardarlos en una </a:t>
            </a:r>
            <a:r>
              <a:rPr lang="es-MX" sz="3600" dirty="0">
                <a:solidFill>
                  <a:srgbClr val="EE414D"/>
                </a:solidFill>
                <a:latin typeface="-apple-system"/>
              </a:rPr>
              <a:t>base de datos</a:t>
            </a:r>
            <a:endParaRPr lang="es-CO" sz="3600" dirty="0">
              <a:solidFill>
                <a:srgbClr val="EE4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21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58542" y="6607017"/>
              <a:ext cx="6039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13/15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02299" y="75181"/>
            <a:ext cx="33622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 de datos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25DB82E-43FD-D985-DA5B-D4F379F7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22" y="1050356"/>
            <a:ext cx="7784154" cy="4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C8FAFB0-B7A5-BD93-0109-4543FF225CD4}"/>
              </a:ext>
            </a:extLst>
          </p:cNvPr>
          <p:cNvSpPr txBox="1"/>
          <p:nvPr/>
        </p:nvSpPr>
        <p:spPr>
          <a:xfrm>
            <a:off x="378466" y="6123195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-apple-system"/>
                <a:sym typeface="Wingdings" panose="05000000000000000000" pitchFamily="2" charset="2"/>
              </a:rPr>
              <a:t>Lenguaje</a:t>
            </a:r>
            <a:r>
              <a:rPr lang="en-US" b="0" i="0" dirty="0">
                <a:solidFill>
                  <a:srgbClr val="323232"/>
                </a:solidFill>
                <a:effectLst/>
                <a:latin typeface="-apple-system"/>
                <a:sym typeface="Wingdings" panose="05000000000000000000" pitchFamily="2" charset="2"/>
              </a:rPr>
              <a:t> de 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-apple-system"/>
                <a:sym typeface="Wingdings" panose="05000000000000000000" pitchFamily="2" charset="2"/>
              </a:rPr>
              <a:t>consultas</a:t>
            </a:r>
            <a:r>
              <a:rPr lang="en-US" b="0" i="0" dirty="0">
                <a:solidFill>
                  <a:srgbClr val="323232"/>
                </a:solidFill>
                <a:effectLst/>
                <a:latin typeface="-apple-system"/>
                <a:sym typeface="Wingdings" panose="05000000000000000000" pitchFamily="2" charset="2"/>
              </a:rPr>
              <a:t> : </a:t>
            </a:r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SQL (Structured Query Language).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07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28346" y="6607017"/>
              <a:ext cx="6643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14/15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-2859" y="75181"/>
            <a:ext cx="60270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 de datos - relacional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D2395FC5-D057-D2FC-65C1-426C67E22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438"/>
            <a:ext cx="12192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30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328346" y="6607017"/>
              <a:ext cx="6643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15/15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-1" y="134775"/>
            <a:ext cx="91435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 de datos – no relacional (documental)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7D63C3A3-53B5-AD1E-BAA0-5F56DF8E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84" y="1144677"/>
            <a:ext cx="9160030" cy="432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6715F2AD-7E0D-C82D-255B-F4488E73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9" y="5174172"/>
            <a:ext cx="4700544" cy="12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1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BDC7022-6385-1C15-E93B-B7689704ECBE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51D7FBE-DFF4-F9F0-C759-385846D8156B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1E7CD610-DC95-F1BB-8B91-77B33BD5592B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24415D82-F27B-444C-9FF8-AAA3D9D23E6D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3FCB4DE-5A65-D374-CCC9-F1A122C779BF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i/15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97131E95-5A11-7CE0-1DF8-9012A92ACDAA}"/>
              </a:ext>
            </a:extLst>
          </p:cNvPr>
          <p:cNvSpPr/>
          <p:nvPr/>
        </p:nvSpPr>
        <p:spPr>
          <a:xfrm>
            <a:off x="220379" y="0"/>
            <a:ext cx="3097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Contenido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091E5E8-5AE3-DF80-16B2-1A1E11F4E0EA}"/>
              </a:ext>
            </a:extLst>
          </p:cNvPr>
          <p:cNvSpPr txBox="1"/>
          <p:nvPr/>
        </p:nvSpPr>
        <p:spPr>
          <a:xfrm>
            <a:off x="511481" y="1170464"/>
            <a:ext cx="11169036" cy="37093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3200" dirty="0"/>
              <a:t>Arduino - Característica avanzadas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3200" dirty="0"/>
              <a:t>Transmisión de los datos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Actividad práctica </a:t>
            </a:r>
            <a:r>
              <a:rPr lang="es-CO" sz="32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s-CO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3200" dirty="0"/>
              <a:t>Primera aproximación a las bases de datos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Actividad práctica 4</a:t>
            </a:r>
            <a:endParaRPr lang="es-CO" sz="2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BF5651-B1F5-C591-0B4A-3962E0661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7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1/15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3287" y="75181"/>
            <a:ext cx="8304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- </a:t>
            </a:r>
            <a:r>
              <a:rPr lang="es-E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características</a:t>
            </a:r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avanzadas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442464" y="1094518"/>
            <a:ext cx="94675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A veces es necesario ir a una programación de más </a:t>
            </a:r>
            <a:r>
              <a:rPr lang="es-MX" sz="2400" dirty="0">
                <a:solidFill>
                  <a:srgbClr val="EE414D"/>
                </a:solidFill>
                <a:latin typeface="Arial" panose="020B0604020202020204" pitchFamily="34" charset="0"/>
              </a:rPr>
              <a:t>bajo nivel </a:t>
            </a:r>
            <a:r>
              <a:rPr lang="es-MX" sz="2400" dirty="0">
                <a:latin typeface="Arial" panose="020B0604020202020204" pitchFamily="34" charset="0"/>
              </a:rPr>
              <a:t>para tener un </a:t>
            </a:r>
            <a:r>
              <a:rPr lang="es-MX" sz="2400" dirty="0">
                <a:solidFill>
                  <a:srgbClr val="EE414D"/>
                </a:solidFill>
                <a:latin typeface="Arial" panose="020B0604020202020204" pitchFamily="34" charset="0"/>
              </a:rPr>
              <a:t>mayor control y optimización </a:t>
            </a:r>
            <a:r>
              <a:rPr lang="es-MX" sz="2400" dirty="0">
                <a:latin typeface="Arial" panose="020B0604020202020204" pitchFamily="34" charset="0"/>
              </a:rPr>
              <a:t>de los dispositivos conectados</a:t>
            </a:r>
            <a:endParaRPr lang="es-CO" sz="2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B21C0C-08F4-9122-EF6A-BEEAB739E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64" y="3585934"/>
            <a:ext cx="3288679" cy="290846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6B9DC7A-FAB2-1788-2E1F-1F76519634B1}"/>
              </a:ext>
            </a:extLst>
          </p:cNvPr>
          <p:cNvSpPr txBox="1"/>
          <p:nvPr/>
        </p:nvSpPr>
        <p:spPr>
          <a:xfrm>
            <a:off x="2431312" y="2071738"/>
            <a:ext cx="9467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Arial" panose="020B0604020202020204" pitchFamily="34" charset="0"/>
              </a:rPr>
              <a:t>Si cada ciclo de reloj es importante </a:t>
            </a:r>
            <a:r>
              <a:rPr lang="es-MX" sz="2000" u="sng" dirty="0">
                <a:latin typeface="Arial" panose="020B0604020202020204" pitchFamily="34" charset="0"/>
              </a:rPr>
              <a:t>no se pueden usar las funciones ordinarias de Arduino</a:t>
            </a:r>
            <a:r>
              <a:rPr lang="es-MX" sz="2000" dirty="0">
                <a:latin typeface="Arial" panose="020B0604020202020204" pitchFamily="34" charset="0"/>
              </a:rPr>
              <a:t>. (</a:t>
            </a:r>
            <a:r>
              <a:rPr lang="es-MX" sz="2000" dirty="0">
                <a:solidFill>
                  <a:srgbClr val="EE414D"/>
                </a:solidFill>
                <a:latin typeface="Arial" panose="020B0604020202020204" pitchFamily="34" charset="0"/>
              </a:rPr>
              <a:t>Generar señales</a:t>
            </a:r>
            <a:r>
              <a:rPr lang="es-MX" sz="2000" dirty="0">
                <a:latin typeface="Arial" panose="020B0604020202020204" pitchFamily="34" charset="0"/>
              </a:rPr>
              <a:t>, </a:t>
            </a:r>
            <a:r>
              <a:rPr lang="es-MX" sz="2000" dirty="0">
                <a:solidFill>
                  <a:srgbClr val="EE414D"/>
                </a:solidFill>
                <a:latin typeface="Arial" panose="020B0604020202020204" pitchFamily="34" charset="0"/>
              </a:rPr>
              <a:t>Monitorear varios sensores</a:t>
            </a:r>
            <a:r>
              <a:rPr lang="es-MX" sz="2000" dirty="0">
                <a:latin typeface="Arial" panose="020B0604020202020204" pitchFamily="34" charset="0"/>
              </a:rPr>
              <a:t>).</a:t>
            </a:r>
            <a:endParaRPr lang="es-CO" sz="2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E9AEB35-DB45-9F86-90DE-0AF085072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100" y="3585934"/>
            <a:ext cx="5974808" cy="290846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1752ACF3-8AEE-8F14-EAC6-FB5EF2430FB5}"/>
              </a:ext>
            </a:extLst>
          </p:cNvPr>
          <p:cNvSpPr txBox="1"/>
          <p:nvPr/>
        </p:nvSpPr>
        <p:spPr>
          <a:xfrm>
            <a:off x="2442464" y="3107926"/>
            <a:ext cx="32886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rgbClr val="EE414D"/>
                </a:solidFill>
                <a:latin typeface="Arial" panose="020B0604020202020204" pitchFamily="34" charset="0"/>
              </a:rPr>
              <a:t>digitalWrite()</a:t>
            </a:r>
            <a:endParaRPr lang="es-CO" sz="20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310C646-740B-9A64-591A-A629966B68A3}"/>
              </a:ext>
            </a:extLst>
          </p:cNvPr>
          <p:cNvSpPr txBox="1"/>
          <p:nvPr/>
        </p:nvSpPr>
        <p:spPr>
          <a:xfrm>
            <a:off x="5924100" y="3104741"/>
            <a:ext cx="5974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 err="1">
                <a:solidFill>
                  <a:srgbClr val="EE414D"/>
                </a:solidFill>
                <a:latin typeface="Arial" panose="020B0604020202020204" pitchFamily="34" charset="0"/>
              </a:rPr>
              <a:t>delay</a:t>
            </a:r>
            <a:r>
              <a:rPr lang="es-MX" sz="2000" dirty="0">
                <a:solidFill>
                  <a:srgbClr val="EE414D"/>
                </a:solidFill>
                <a:latin typeface="Arial" panose="020B0604020202020204" pitchFamily="34" charset="0"/>
              </a:rPr>
              <a:t>()</a:t>
            </a:r>
            <a:endParaRPr lang="es-CO" sz="2000" dirty="0"/>
          </a:p>
        </p:txBody>
      </p:sp>
      <p:sp>
        <p:nvSpPr>
          <p:cNvPr id="22" name="Flecha: pentágono 21">
            <a:extLst>
              <a:ext uri="{FF2B5EF4-FFF2-40B4-BE49-F238E27FC236}">
                <a16:creationId xmlns:a16="http://schemas.microsoft.com/office/drawing/2014/main" id="{DB51378B-7D8E-AE93-AA36-9051B961D50A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Motivación</a:t>
            </a:r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CECC9AD4-1C8B-C833-C044-30619D23CD0C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Control de pines</a:t>
            </a:r>
            <a:endParaRPr lang="en-US" sz="2000" b="1" dirty="0"/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4BF27893-5635-6D7D-214F-BEFC293CC2D5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Interrupciones</a:t>
            </a:r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C2E09602-D6EA-B8F9-01AA-DD577663856E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Registros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5302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2/15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3287" y="75181"/>
            <a:ext cx="8304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- </a:t>
            </a:r>
            <a:r>
              <a:rPr lang="es-E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características</a:t>
            </a:r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avanzadas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442465" y="1196906"/>
            <a:ext cx="9467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Cada aspecto del microcontrolador se maneja a través de sus </a:t>
            </a:r>
            <a:r>
              <a:rPr lang="es-MX" sz="2400" dirty="0">
                <a:solidFill>
                  <a:srgbClr val="EE414D"/>
                </a:solidFill>
                <a:latin typeface="Arial" panose="020B0604020202020204" pitchFamily="34" charset="0"/>
              </a:rPr>
              <a:t>registros internos</a:t>
            </a:r>
            <a:r>
              <a:rPr lang="es-MX" sz="2400" dirty="0">
                <a:latin typeface="Arial" panose="020B0604020202020204" pitchFamily="34" charset="0"/>
              </a:rPr>
              <a:t>. Lo que hacen las funciones de alto nivel es </a:t>
            </a:r>
            <a:r>
              <a:rPr lang="es-MX" sz="2400" dirty="0">
                <a:solidFill>
                  <a:srgbClr val="EE414D"/>
                </a:solidFill>
                <a:latin typeface="Arial" panose="020B0604020202020204" pitchFamily="34" charset="0"/>
              </a:rPr>
              <a:t>modificarlos según lo deseado</a:t>
            </a:r>
            <a:r>
              <a:rPr lang="es-MX" sz="2400" dirty="0">
                <a:latin typeface="Arial" panose="020B0604020202020204" pitchFamily="34" charset="0"/>
              </a:rPr>
              <a:t>. </a:t>
            </a:r>
            <a:endParaRPr lang="es-CO" sz="24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91C2521-D2E3-66DE-0353-8D7CD25F1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03" y="2525185"/>
            <a:ext cx="4350547" cy="387116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3D204D2-9E34-06F1-0640-64B52777A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241" y="2342669"/>
            <a:ext cx="4332390" cy="4124673"/>
          </a:xfrm>
          <a:prstGeom prst="rect">
            <a:avLst/>
          </a:prstGeom>
        </p:spPr>
      </p:pic>
      <p:sp>
        <p:nvSpPr>
          <p:cNvPr id="28" name="Flecha: pentágono 27">
            <a:extLst>
              <a:ext uri="{FF2B5EF4-FFF2-40B4-BE49-F238E27FC236}">
                <a16:creationId xmlns:a16="http://schemas.microsoft.com/office/drawing/2014/main" id="{91FEEBD8-20DD-5596-5A74-62A48792365B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Motivación</a:t>
            </a:r>
          </a:p>
        </p:txBody>
      </p:sp>
      <p:sp>
        <p:nvSpPr>
          <p:cNvPr id="29" name="Flecha: pentágono 28">
            <a:extLst>
              <a:ext uri="{FF2B5EF4-FFF2-40B4-BE49-F238E27FC236}">
                <a16:creationId xmlns:a16="http://schemas.microsoft.com/office/drawing/2014/main" id="{4753BB2D-2A22-8FC7-E779-EAE8AE3B5E2C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Control de pines</a:t>
            </a:r>
            <a:endParaRPr lang="en-US" sz="2000" b="1" dirty="0"/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D673CA20-B1A1-CAC5-8240-F041D835CBC4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Interrupciones</a:t>
            </a:r>
          </a:p>
        </p:txBody>
      </p:sp>
      <p:sp>
        <p:nvSpPr>
          <p:cNvPr id="31" name="Flecha: pentágono 30">
            <a:extLst>
              <a:ext uri="{FF2B5EF4-FFF2-40B4-BE49-F238E27FC236}">
                <a16:creationId xmlns:a16="http://schemas.microsoft.com/office/drawing/2014/main" id="{EAA734BF-BC6A-B097-2C99-EF390D36F3AC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Registros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93474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3/15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3287" y="75181"/>
            <a:ext cx="8304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- </a:t>
            </a:r>
            <a:r>
              <a:rPr lang="es-E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características</a:t>
            </a:r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avanzadas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5900033" y="1196906"/>
            <a:ext cx="60100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Los pines de I/O se agrupan por </a:t>
            </a:r>
            <a:r>
              <a:rPr lang="es-MX" sz="2400" dirty="0">
                <a:solidFill>
                  <a:srgbClr val="EE414D"/>
                </a:solidFill>
                <a:latin typeface="Arial" panose="020B0604020202020204" pitchFamily="34" charset="0"/>
              </a:rPr>
              <a:t>puertos </a:t>
            </a:r>
            <a:r>
              <a:rPr lang="es-MX" sz="2400" dirty="0">
                <a:latin typeface="Arial" panose="020B0604020202020204" pitchFamily="34" charset="0"/>
              </a:rPr>
              <a:t>(8 pines) etiquetados A, B, … Se pueden manipular a través de los registros asociados a cada puerto.</a:t>
            </a:r>
          </a:p>
          <a:p>
            <a:pPr algn="just"/>
            <a:endParaRPr lang="es-MX" sz="2400" dirty="0">
              <a:solidFill>
                <a:srgbClr val="EE414D"/>
              </a:solidFill>
              <a:latin typeface="Arial" panose="020B0604020202020204" pitchFamily="34" charset="0"/>
            </a:endParaRPr>
          </a:p>
          <a:p>
            <a:pPr algn="just"/>
            <a:r>
              <a:rPr lang="es-MX" sz="2400" dirty="0">
                <a:solidFill>
                  <a:srgbClr val="EE414D"/>
                </a:solidFill>
                <a:latin typeface="Arial" panose="020B0604020202020204" pitchFamily="34" charset="0"/>
              </a:rPr>
              <a:t>DDR# (registro de dirección de datos)</a:t>
            </a:r>
          </a:p>
          <a:p>
            <a:pPr algn="just"/>
            <a:r>
              <a:rPr lang="es-MX" sz="2400" dirty="0">
                <a:solidFill>
                  <a:srgbClr val="EE414D"/>
                </a:solidFill>
                <a:latin typeface="Arial" panose="020B0604020202020204" pitchFamily="34" charset="0"/>
              </a:rPr>
              <a:t>PORT# (registro de salida)</a:t>
            </a:r>
          </a:p>
          <a:p>
            <a:pPr algn="just"/>
            <a:r>
              <a:rPr lang="es-MX" sz="2400" dirty="0">
                <a:solidFill>
                  <a:srgbClr val="EE414D"/>
                </a:solidFill>
                <a:latin typeface="Arial" panose="020B0604020202020204" pitchFamily="34" charset="0"/>
              </a:rPr>
              <a:t>PIN# (registro de entrada)</a:t>
            </a:r>
            <a:endParaRPr lang="es-CO" sz="2400" dirty="0">
              <a:solidFill>
                <a:srgbClr val="EE414D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B9FD02D-6C08-4F44-B154-ED2EF8033E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985" l="52452" r="77309">
                        <a14:foregroundMark x1="53136" y1="69367" x2="53136" y2="62150"/>
                        <a14:foregroundMark x1="53250" y1="76730" x2="53250" y2="74669"/>
                        <a14:foregroundMark x1="77309" y1="74374" x2="76283" y2="58027"/>
                        <a14:foregroundMark x1="52452" y1="19293" x2="53364" y2="37850"/>
                      </a14:backgroundRemoval>
                    </a14:imgEffect>
                  </a14:imgLayer>
                </a14:imgProps>
              </a:ext>
            </a:extLst>
          </a:blip>
          <a:srcRect l="49879" r="19557"/>
          <a:stretch/>
        </p:blipFill>
        <p:spPr>
          <a:xfrm>
            <a:off x="2999418" y="977436"/>
            <a:ext cx="2553513" cy="6468378"/>
          </a:xfrm>
          <a:prstGeom prst="rect">
            <a:avLst/>
          </a:prstGeom>
        </p:spPr>
      </p:pic>
      <p:sp>
        <p:nvSpPr>
          <p:cNvPr id="15" name="Flecha: pentágono 14">
            <a:extLst>
              <a:ext uri="{FF2B5EF4-FFF2-40B4-BE49-F238E27FC236}">
                <a16:creationId xmlns:a16="http://schemas.microsoft.com/office/drawing/2014/main" id="{EA8CAFE6-9206-09B9-1A3A-D885941803F1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Motivación</a:t>
            </a:r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25471B68-C1C2-1B7F-1553-4275DAD6C786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Control de pines</a:t>
            </a:r>
            <a:endParaRPr lang="en-US" sz="2000" b="1" dirty="0"/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6C2D5161-77BD-5216-3E24-D4B4A4F173FA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Interrupciones</a:t>
            </a: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EA388D53-4125-8CED-3867-A14D18808138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Registros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7369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1EFA5E6-A61B-209A-2AFC-1AE086BA5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50" y="1703520"/>
            <a:ext cx="8716593" cy="4877481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4/15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3287" y="75181"/>
            <a:ext cx="8304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- </a:t>
            </a:r>
            <a:r>
              <a:rPr lang="es-E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características</a:t>
            </a:r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avanzadas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319453" y="1196906"/>
            <a:ext cx="9590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solidFill>
                  <a:srgbClr val="EE414D"/>
                </a:solidFill>
                <a:latin typeface="Arial" panose="020B0604020202020204" pitchFamily="34" charset="0"/>
              </a:rPr>
              <a:t>Ejemplo:</a:t>
            </a:r>
            <a:r>
              <a:rPr lang="es-MX" sz="2400" dirty="0">
                <a:latin typeface="Arial" panose="020B0604020202020204" pitchFamily="34" charset="0"/>
              </a:rPr>
              <a:t> PIN 13</a:t>
            </a:r>
            <a:endParaRPr lang="es-CO" sz="2400" dirty="0">
              <a:solidFill>
                <a:srgbClr val="EE414D"/>
              </a:solidFill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D0443271-B235-2C89-941B-C0E248FB7598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Motivación</a:t>
            </a:r>
          </a:p>
        </p:txBody>
      </p:sp>
      <p:sp>
        <p:nvSpPr>
          <p:cNvPr id="15" name="Flecha: pentágono 14">
            <a:extLst>
              <a:ext uri="{FF2B5EF4-FFF2-40B4-BE49-F238E27FC236}">
                <a16:creationId xmlns:a16="http://schemas.microsoft.com/office/drawing/2014/main" id="{C76186A8-A710-F405-C726-9B0242266A78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Control de pines</a:t>
            </a:r>
            <a:endParaRPr lang="en-US" sz="2000" b="1" dirty="0"/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3D9EED75-8EB0-570B-90FD-AB82F403E9B4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Interrupciones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FB7126D6-0C96-791C-F5E8-F48097BD9915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Registros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0448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5/15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3287" y="75181"/>
            <a:ext cx="8304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- </a:t>
            </a:r>
            <a:r>
              <a:rPr lang="es-E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características</a:t>
            </a:r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avanzadas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319453" y="1196906"/>
            <a:ext cx="9590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solidFill>
                  <a:srgbClr val="EE414D"/>
                </a:solidFill>
                <a:latin typeface="Arial" panose="020B0604020202020204" pitchFamily="34" charset="0"/>
              </a:rPr>
              <a:t>Ejemplo:</a:t>
            </a:r>
            <a:r>
              <a:rPr lang="es-MX" sz="2400" dirty="0">
                <a:latin typeface="Arial" panose="020B0604020202020204" pitchFamily="34" charset="0"/>
              </a:rPr>
              <a:t> PIN 13</a:t>
            </a:r>
            <a:endParaRPr lang="es-CO" sz="2400" dirty="0">
              <a:solidFill>
                <a:srgbClr val="EE414D"/>
              </a:solidFill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BE8C6CF-6D85-E846-74A2-E7CCDA0ED5DD}"/>
              </a:ext>
            </a:extLst>
          </p:cNvPr>
          <p:cNvGrpSpPr/>
          <p:nvPr/>
        </p:nvGrpSpPr>
        <p:grpSpPr>
          <a:xfrm>
            <a:off x="4101877" y="4006199"/>
            <a:ext cx="6025757" cy="2505805"/>
            <a:chOff x="2523893" y="1906857"/>
            <a:chExt cx="7291166" cy="366875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12A2B06-0787-352C-049A-059C7452D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40" t="32195" r="13071" b="16423"/>
            <a:stretch/>
          </p:blipFill>
          <p:spPr>
            <a:xfrm>
              <a:off x="6222380" y="1906857"/>
              <a:ext cx="3592679" cy="3668751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DE9DA03-8731-7513-8985-2392C298F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517" t="23903" r="20876" b="22602"/>
            <a:stretch/>
          </p:blipFill>
          <p:spPr>
            <a:xfrm>
              <a:off x="2523893" y="1906857"/>
              <a:ext cx="3323064" cy="3668751"/>
            </a:xfrm>
            <a:prstGeom prst="rect">
              <a:avLst/>
            </a:prstGeom>
          </p:spPr>
        </p:pic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03DEE7E5-D3C7-B439-8825-32FF20A08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205" y="1966414"/>
            <a:ext cx="2676820" cy="198972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6E82259-D0B2-2537-BEC0-ABFD1FCB1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103" y="1966414"/>
            <a:ext cx="2676821" cy="191309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447358F-A32D-B314-F538-923AC8886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254" y="5578162"/>
            <a:ext cx="2284414" cy="72304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6BE9E4D-D7B4-7DFF-53A1-893EABD79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1997" y="5720038"/>
            <a:ext cx="2688063" cy="608618"/>
          </a:xfrm>
          <a:prstGeom prst="rect">
            <a:avLst/>
          </a:prstGeom>
        </p:spPr>
      </p:pic>
      <p:sp>
        <p:nvSpPr>
          <p:cNvPr id="27" name="Flecha: pentágono 26">
            <a:extLst>
              <a:ext uri="{FF2B5EF4-FFF2-40B4-BE49-F238E27FC236}">
                <a16:creationId xmlns:a16="http://schemas.microsoft.com/office/drawing/2014/main" id="{2CC686B0-7F13-A07E-79BC-41996533D0A8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Motivación</a:t>
            </a:r>
          </a:p>
        </p:txBody>
      </p:sp>
      <p:sp>
        <p:nvSpPr>
          <p:cNvPr id="28" name="Flecha: pentágono 27">
            <a:extLst>
              <a:ext uri="{FF2B5EF4-FFF2-40B4-BE49-F238E27FC236}">
                <a16:creationId xmlns:a16="http://schemas.microsoft.com/office/drawing/2014/main" id="{2F34E1CB-5B59-918D-1692-99D7B077FC79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Control de pines</a:t>
            </a:r>
            <a:endParaRPr lang="en-US" sz="2000" b="1" dirty="0"/>
          </a:p>
        </p:txBody>
      </p:sp>
      <p:sp>
        <p:nvSpPr>
          <p:cNvPr id="29" name="Flecha: pentágono 28">
            <a:extLst>
              <a:ext uri="{FF2B5EF4-FFF2-40B4-BE49-F238E27FC236}">
                <a16:creationId xmlns:a16="http://schemas.microsoft.com/office/drawing/2014/main" id="{D3900218-12BE-C340-1BAA-6209BCA59A95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Interrupciones</a:t>
            </a: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D73DF143-DC28-4A09-8BB5-43E0FF4AF7CA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Registros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5536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6/15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3287" y="75181"/>
            <a:ext cx="8304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- </a:t>
            </a:r>
            <a:r>
              <a:rPr lang="es-E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características</a:t>
            </a:r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avanzadas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319453" y="1196906"/>
            <a:ext cx="9590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rgbClr val="EE414D"/>
                </a:solidFill>
              </a:rPr>
              <a:t>Manipular los registros evitando manipular los demás es importante. Hay que usar operadores booleanos.</a:t>
            </a:r>
          </a:p>
        </p:txBody>
      </p:sp>
      <p:pic>
        <p:nvPicPr>
          <p:cNvPr id="2050" name="Picture 2" descr="Java: Bitwise Operators | Study.com">
            <a:extLst>
              <a:ext uri="{FF2B5EF4-FFF2-40B4-BE49-F238E27FC236}">
                <a16:creationId xmlns:a16="http://schemas.microsoft.com/office/drawing/2014/main" id="{AA5F1E61-CB19-F600-3B1D-CE90BEE31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464" y="2403073"/>
            <a:ext cx="4970195" cy="30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9F9AEB1-99F1-08D6-7180-F08A5C0E161F}"/>
              </a:ext>
            </a:extLst>
          </p:cNvPr>
          <p:cNvSpPr txBox="1"/>
          <p:nvPr/>
        </p:nvSpPr>
        <p:spPr>
          <a:xfrm>
            <a:off x="7672989" y="2340728"/>
            <a:ext cx="415309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/>
              <a:t>Si se quiere poner en “1”, OR:</a:t>
            </a:r>
          </a:p>
          <a:p>
            <a:pPr algn="just"/>
            <a:endParaRPr lang="es-CO" sz="1000" dirty="0">
              <a:solidFill>
                <a:srgbClr val="EE414D"/>
              </a:solidFill>
            </a:endParaRPr>
          </a:p>
          <a:p>
            <a:pPr algn="just"/>
            <a:r>
              <a:rPr lang="es-CO" sz="2800" dirty="0">
                <a:latin typeface="Consolas" panose="020B0609020204030204" pitchFamily="49" charset="0"/>
              </a:rPr>
              <a:t>01</a:t>
            </a:r>
            <a:r>
              <a:rPr lang="es-CO" sz="2800" dirty="0">
                <a:solidFill>
                  <a:srgbClr val="EE414D"/>
                </a:solidFill>
                <a:latin typeface="Consolas" panose="020B0609020204030204" pitchFamily="49" charset="0"/>
              </a:rPr>
              <a:t>0</a:t>
            </a:r>
            <a:r>
              <a:rPr lang="es-CO" sz="2800" dirty="0">
                <a:latin typeface="Consolas" panose="020B0609020204030204" pitchFamily="49" charset="0"/>
              </a:rPr>
              <a:t>1|00</a:t>
            </a:r>
            <a:r>
              <a:rPr lang="es-CO" sz="2800" dirty="0">
                <a:solidFill>
                  <a:srgbClr val="EE414D"/>
                </a:solidFill>
                <a:latin typeface="Consolas" panose="020B0609020204030204" pitchFamily="49" charset="0"/>
              </a:rPr>
              <a:t>1</a:t>
            </a:r>
            <a:r>
              <a:rPr lang="es-CO" sz="2800" dirty="0">
                <a:latin typeface="Consolas" panose="020B0609020204030204" pitchFamily="49" charset="0"/>
              </a:rPr>
              <a:t>0 </a:t>
            </a:r>
            <a:r>
              <a:rPr lang="es-CO" sz="2800" dirty="0">
                <a:latin typeface="Consolas" panose="020B0609020204030204" pitchFamily="49" charset="0"/>
                <a:sym typeface="Wingdings" panose="05000000000000000000" pitchFamily="2" charset="2"/>
              </a:rPr>
              <a:t> 01</a:t>
            </a:r>
            <a:r>
              <a:rPr lang="es-CO" sz="2800" dirty="0">
                <a:solidFill>
                  <a:srgbClr val="EE414D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s-CO" sz="2800" dirty="0"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</a:p>
          <a:p>
            <a:pPr algn="just"/>
            <a:endParaRPr lang="es-CO" sz="1200" dirty="0">
              <a:latin typeface="Consolas" panose="020B0609020204030204" pitchFamily="49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 se quiere poner en “0”, AND: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000" b="0" i="0" u="none" strike="noStrike" kern="1200" cap="none" spc="0" normalizeH="0" baseline="0" noProof="0" dirty="0">
              <a:ln>
                <a:noFill/>
              </a:ln>
              <a:solidFill>
                <a:srgbClr val="EE414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01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srgbClr val="EE414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1&amp;11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srgbClr val="EE414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Wingdings" panose="05000000000000000000" pitchFamily="2" charset="2"/>
              </a:rPr>
              <a:t> 01</a:t>
            </a:r>
            <a:r>
              <a:rPr lang="es-CO" sz="2800" dirty="0">
                <a:solidFill>
                  <a:srgbClr val="EE414D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Wingdings" panose="05000000000000000000" pitchFamily="2" charset="2"/>
              </a:rPr>
              <a:t>1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000" dirty="0">
                <a:solidFill>
                  <a:prstClr val="black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=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01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EE414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1&amp;not(00</a:t>
            </a:r>
            <a:r>
              <a:rPr lang="es-CO" sz="2000" dirty="0">
                <a:solidFill>
                  <a:srgbClr val="EE414D"/>
                </a:solidFill>
                <a:latin typeface="Consolas" panose="020B0609020204030204" pitchFamily="49" charset="0"/>
              </a:rPr>
              <a:t>1</a:t>
            </a:r>
            <a:r>
              <a:rPr lang="es-CO" sz="2000" dirty="0">
                <a:solidFill>
                  <a:prstClr val="black"/>
                </a:solidFill>
                <a:latin typeface="Consolas" panose="020B0609020204030204" pitchFamily="49" charset="0"/>
              </a:rPr>
              <a:t>0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algn="just"/>
            <a:endParaRPr lang="es-CO" sz="2800" dirty="0">
              <a:latin typeface="Consolas" panose="020B0609020204030204" pitchFamily="49" charset="0"/>
            </a:endParaRPr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898E71EC-8537-103B-4F27-47E2231821FD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Motivación</a:t>
            </a: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56A41C8F-4828-C7E0-BE14-8A8C80879F1F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Control de pines</a:t>
            </a:r>
            <a:endParaRPr lang="en-US" sz="2000" b="1" dirty="0"/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298BA0DD-65EC-00ED-2283-BB81F065B71D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Interrupciones</a:t>
            </a:r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71C5CD57-12F5-B71C-3648-AE144E1CD44C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Registros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19786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35B86EA-E0FD-A626-4912-3881451844FF}"/>
              </a:ext>
            </a:extLst>
          </p:cNvPr>
          <p:cNvSpPr/>
          <p:nvPr/>
        </p:nvSpPr>
        <p:spPr>
          <a:xfrm>
            <a:off x="0" y="0"/>
            <a:ext cx="1851102" cy="6885356"/>
          </a:xfrm>
          <a:prstGeom prst="roundRect">
            <a:avLst>
              <a:gd name="adj" fmla="val 0"/>
            </a:avLst>
          </a:prstGeom>
          <a:solidFill>
            <a:srgbClr val="0E777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4BDFBF-B15A-7453-8F4A-B5BD7DC15D90}"/>
              </a:ext>
            </a:extLst>
          </p:cNvPr>
          <p:cNvSpPr/>
          <p:nvPr/>
        </p:nvSpPr>
        <p:spPr>
          <a:xfrm>
            <a:off x="0" y="0"/>
            <a:ext cx="12192000" cy="977436"/>
          </a:xfrm>
          <a:prstGeom prst="roundRect">
            <a:avLst>
              <a:gd name="adj" fmla="val 0"/>
            </a:avLst>
          </a:prstGeom>
          <a:solidFill>
            <a:srgbClr val="43B649"/>
          </a:solidFill>
          <a:ln>
            <a:solidFill>
              <a:srgbClr val="026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966E3B-0525-B75C-F8AF-8FE1882D16EF}"/>
              </a:ext>
            </a:extLst>
          </p:cNvPr>
          <p:cNvGrpSpPr/>
          <p:nvPr/>
        </p:nvGrpSpPr>
        <p:grpSpPr>
          <a:xfrm>
            <a:off x="-1" y="6607017"/>
            <a:ext cx="12192001" cy="278339"/>
            <a:chOff x="-1" y="6607017"/>
            <a:chExt cx="12192001" cy="2783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6D51206-11E4-0223-455F-944FD94D431F}"/>
                </a:ext>
              </a:extLst>
            </p:cNvPr>
            <p:cNvSpPr/>
            <p:nvPr/>
          </p:nvSpPr>
          <p:spPr>
            <a:xfrm>
              <a:off x="-1" y="6635712"/>
              <a:ext cx="12192001" cy="222288"/>
            </a:xfrm>
            <a:prstGeom prst="roundRect">
              <a:avLst>
                <a:gd name="adj" fmla="val 0"/>
              </a:avLst>
            </a:prstGeom>
            <a:solidFill>
              <a:srgbClr val="6ABFDC"/>
            </a:solidFill>
            <a:ln>
              <a:solidFill>
                <a:srgbClr val="308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83A1650-2DE9-35EA-A262-E4EA7539A628}"/>
                </a:ext>
              </a:extLst>
            </p:cNvPr>
            <p:cNvSpPr txBox="1"/>
            <p:nvPr/>
          </p:nvSpPr>
          <p:spPr>
            <a:xfrm>
              <a:off x="-1" y="6608357"/>
              <a:ext cx="12192001" cy="276999"/>
            </a:xfrm>
            <a:prstGeom prst="rect">
              <a:avLst/>
            </a:prstGeom>
            <a:solidFill>
              <a:srgbClr val="026937"/>
            </a:solidFill>
            <a:ln>
              <a:solidFill>
                <a:srgbClr val="02693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</a:rPr>
                <a:t>Daniel Estrada &amp; Fabian Castaño  | </a:t>
              </a:r>
              <a:r>
                <a:rPr lang="es-MX" sz="1200" b="1" dirty="0">
                  <a:solidFill>
                    <a:schemeClr val="bg1"/>
                  </a:solidFill>
                </a:rPr>
                <a:t>Introducción a las Tecnologías 4.0 ( </a:t>
              </a:r>
              <a:r>
                <a:rPr lang="es-MX" sz="1200" b="1" dirty="0" err="1">
                  <a:solidFill>
                    <a:schemeClr val="bg1"/>
                  </a:solidFill>
                </a:rPr>
                <a:t>IoT</a:t>
              </a:r>
              <a:r>
                <a:rPr lang="es-MX" sz="12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A0C7D5F-318F-8D00-4065-6838004147EB}"/>
                </a:ext>
              </a:extLst>
            </p:cNvPr>
            <p:cNvSpPr txBox="1"/>
            <p:nvPr/>
          </p:nvSpPr>
          <p:spPr>
            <a:xfrm>
              <a:off x="11410949" y="6607017"/>
              <a:ext cx="499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>
                  <a:solidFill>
                    <a:schemeClr val="bg1"/>
                  </a:solidFill>
                </a:rPr>
                <a:t>7/15</a:t>
              </a:r>
              <a:endParaRPr lang="es-CO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0A227C-DD3D-EEA6-25A1-D74FCA93B521}"/>
              </a:ext>
            </a:extLst>
          </p:cNvPr>
          <p:cNvSpPr/>
          <p:nvPr/>
        </p:nvSpPr>
        <p:spPr>
          <a:xfrm>
            <a:off x="13287" y="75181"/>
            <a:ext cx="8304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- </a:t>
            </a:r>
            <a:r>
              <a:rPr lang="es-E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características</a:t>
            </a:r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avanzadas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787B48-425A-C1D2-4F8C-137F8444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803" y="72920"/>
            <a:ext cx="2589922" cy="831596"/>
          </a:xfrm>
          <a:prstGeom prst="rect">
            <a:avLst/>
          </a:prstGeom>
        </p:spPr>
      </p:pic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F90848D-2276-668C-EF94-7EE8E90919D6}"/>
              </a:ext>
            </a:extLst>
          </p:cNvPr>
          <p:cNvSpPr/>
          <p:nvPr/>
        </p:nvSpPr>
        <p:spPr>
          <a:xfrm>
            <a:off x="-11152" y="1037942"/>
            <a:ext cx="2330605" cy="977436"/>
          </a:xfrm>
          <a:prstGeom prst="homePlate">
            <a:avLst/>
          </a:prstGeom>
          <a:solidFill>
            <a:srgbClr val="F9A12C"/>
          </a:solidFill>
          <a:ln>
            <a:solidFill>
              <a:srgbClr val="F9A1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Motivación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0A5172D6-AE6F-9124-C2C1-703501AB8897}"/>
              </a:ext>
            </a:extLst>
          </p:cNvPr>
          <p:cNvSpPr/>
          <p:nvPr/>
        </p:nvSpPr>
        <p:spPr>
          <a:xfrm>
            <a:off x="-11152" y="3442618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Control de pines</a:t>
            </a:r>
            <a:endParaRPr lang="en-US" sz="2000" b="1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3885F764-2AF9-29B6-B8AE-881DC1D15617}"/>
              </a:ext>
            </a:extLst>
          </p:cNvPr>
          <p:cNvSpPr/>
          <p:nvPr/>
        </p:nvSpPr>
        <p:spPr>
          <a:xfrm>
            <a:off x="-11152" y="4735223"/>
            <a:ext cx="2343226" cy="979200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/>
              <a:t>Interrupciones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AAF08-E8E2-E3B8-C936-B7223E8A503A}"/>
              </a:ext>
            </a:extLst>
          </p:cNvPr>
          <p:cNvSpPr txBox="1"/>
          <p:nvPr/>
        </p:nvSpPr>
        <p:spPr>
          <a:xfrm>
            <a:off x="2319453" y="1196906"/>
            <a:ext cx="95906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Para responder de manera rápida, se usan señales que ocasiona una </a:t>
            </a:r>
            <a:r>
              <a:rPr lang="es-MX" sz="2400" b="1" i="0" dirty="0">
                <a:solidFill>
                  <a:srgbClr val="323232"/>
                </a:solidFill>
                <a:effectLst/>
                <a:latin typeface="-apple-system"/>
              </a:rPr>
              <a:t>suspensión temporal de la ejecución del programa principal y 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se ejecuta una subrutina de servicio de interrupción (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ISR - </a:t>
            </a:r>
            <a:r>
              <a:rPr lang="es-MX" sz="2400" b="0" i="0" dirty="0" err="1">
                <a:solidFill>
                  <a:srgbClr val="EE414D"/>
                </a:solidFill>
                <a:effectLst/>
                <a:latin typeface="-apple-system"/>
              </a:rPr>
              <a:t>Interruption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 </a:t>
            </a:r>
            <a:r>
              <a:rPr lang="es-MX" sz="2400" b="0" i="0" dirty="0" err="1">
                <a:solidFill>
                  <a:srgbClr val="EE414D"/>
                </a:solidFill>
                <a:effectLst/>
                <a:latin typeface="-apple-system"/>
              </a:rPr>
              <a:t>Service</a:t>
            </a:r>
            <a:r>
              <a:rPr lang="es-MX" sz="2400" b="0" i="0" dirty="0">
                <a:solidFill>
                  <a:srgbClr val="EE414D"/>
                </a:solidFill>
                <a:effectLst/>
                <a:latin typeface="-apple-system"/>
              </a:rPr>
              <a:t> </a:t>
            </a:r>
            <a:r>
              <a:rPr lang="es-MX" sz="2400" b="0" i="0" dirty="0" err="1">
                <a:solidFill>
                  <a:srgbClr val="EE414D"/>
                </a:solidFill>
                <a:effectLst/>
                <a:latin typeface="-apple-system"/>
              </a:rPr>
              <a:t>Rutine</a:t>
            </a:r>
            <a:r>
              <a:rPr lang="es-MX" sz="2400" b="0" i="0" dirty="0">
                <a:solidFill>
                  <a:srgbClr val="323232"/>
                </a:solidFill>
                <a:effectLst/>
                <a:latin typeface="-apple-system"/>
              </a:rPr>
              <a:t>). </a:t>
            </a:r>
          </a:p>
          <a:p>
            <a:pPr algn="just"/>
            <a:endParaRPr lang="es-MX" sz="2400" dirty="0">
              <a:solidFill>
                <a:srgbClr val="323232"/>
              </a:solidFill>
              <a:latin typeface="-apple-system"/>
            </a:endParaRPr>
          </a:p>
          <a:p>
            <a:pPr algn="just"/>
            <a:r>
              <a:rPr lang="es-MX" sz="2400" dirty="0">
                <a:solidFill>
                  <a:srgbClr val="323232"/>
                </a:solidFill>
                <a:latin typeface="-apple-system"/>
              </a:rPr>
              <a:t>Se distinguen al menos dos </a:t>
            </a:r>
            <a:r>
              <a:rPr lang="es-MX" sz="2400" dirty="0">
                <a:solidFill>
                  <a:srgbClr val="EE414D"/>
                </a:solidFill>
                <a:latin typeface="-apple-system"/>
              </a:rPr>
              <a:t>EXTERNAS</a:t>
            </a:r>
            <a:r>
              <a:rPr lang="es-MX" sz="2400" dirty="0">
                <a:solidFill>
                  <a:srgbClr val="323232"/>
                </a:solidFill>
                <a:latin typeface="-apple-system"/>
              </a:rPr>
              <a:t> y </a:t>
            </a:r>
            <a:r>
              <a:rPr lang="es-MX" sz="2400" dirty="0">
                <a:latin typeface="-apple-system"/>
              </a:rPr>
              <a:t>PROGRAMADAS (de TIMER)</a:t>
            </a:r>
            <a:r>
              <a:rPr lang="es-MX" sz="2400" dirty="0">
                <a:solidFill>
                  <a:srgbClr val="323232"/>
                </a:solidFill>
                <a:latin typeface="-apple-system"/>
              </a:rPr>
              <a:t>.</a:t>
            </a:r>
            <a:endParaRPr lang="es-CO" sz="2400" dirty="0">
              <a:solidFill>
                <a:srgbClr val="EE414D"/>
              </a:solidFill>
            </a:endParaRP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90047158-AD04-6E7E-D740-9288446EFBF6}"/>
              </a:ext>
            </a:extLst>
          </p:cNvPr>
          <p:cNvSpPr/>
          <p:nvPr/>
        </p:nvSpPr>
        <p:spPr>
          <a:xfrm>
            <a:off x="-11152" y="2150014"/>
            <a:ext cx="2442464" cy="1157968"/>
          </a:xfrm>
          <a:prstGeom prst="homePlate">
            <a:avLst/>
          </a:prstGeom>
          <a:solidFill>
            <a:srgbClr val="43B649"/>
          </a:solidFill>
          <a:ln>
            <a:solidFill>
              <a:srgbClr val="43B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Registros</a:t>
            </a:r>
            <a:endParaRPr lang="en-US" sz="2000" b="1" dirty="0"/>
          </a:p>
        </p:txBody>
      </p:sp>
      <p:pic>
        <p:nvPicPr>
          <p:cNvPr id="3074" name="Picture 2" descr="Interrupciones con Arduino a través de un ejemplo práctico">
            <a:extLst>
              <a:ext uri="{FF2B5EF4-FFF2-40B4-BE49-F238E27FC236}">
                <a16:creationId xmlns:a16="http://schemas.microsoft.com/office/drawing/2014/main" id="{9025E3B2-8DF3-6879-5309-850CD6395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02" y="3947749"/>
            <a:ext cx="4602033" cy="243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6430392-91EE-5153-174E-48D8EEFF2B10}"/>
              </a:ext>
            </a:extLst>
          </p:cNvPr>
          <p:cNvSpPr txBox="1"/>
          <p:nvPr/>
        </p:nvSpPr>
        <p:spPr>
          <a:xfrm>
            <a:off x="6095999" y="3719560"/>
            <a:ext cx="62082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EE414D"/>
                </a:solidFill>
                <a:effectLst/>
                <a:latin typeface="Consolas" panose="020B0609020204030204" pitchFamily="49" charset="0"/>
              </a:rPr>
              <a:t>attachInterrupt</a:t>
            </a:r>
            <a:r>
              <a:rPr lang="en-US" sz="2000" b="0" i="0" dirty="0">
                <a:solidFill>
                  <a:srgbClr val="EE414D"/>
                </a:solidFill>
                <a:effectLst/>
                <a:latin typeface="Consolas" panose="020B0609020204030204" pitchFamily="49" charset="0"/>
              </a:rPr>
              <a:t>(#interruptPin, ISR, mode)</a:t>
            </a:r>
          </a:p>
          <a:p>
            <a:r>
              <a:rPr lang="en-US" sz="2000" b="0" i="0" dirty="0" err="1">
                <a:solidFill>
                  <a:srgbClr val="EE414D"/>
                </a:solidFill>
                <a:effectLst/>
                <a:latin typeface="Consolas" panose="020B0609020204030204" pitchFamily="49" charset="0"/>
              </a:rPr>
              <a:t>digitalPinToInterrupt</a:t>
            </a:r>
            <a:r>
              <a:rPr lang="en-US" sz="2000" b="0" i="0" dirty="0">
                <a:solidFill>
                  <a:srgbClr val="EE414D"/>
                </a:solidFill>
                <a:effectLst/>
                <a:latin typeface="Consolas" panose="020B0609020204030204" pitchFamily="49" charset="0"/>
              </a:rPr>
              <a:t>(#pin)</a:t>
            </a:r>
          </a:p>
          <a:p>
            <a:r>
              <a:rPr lang="en-US" sz="2000" b="0" i="0" dirty="0" err="1">
                <a:solidFill>
                  <a:srgbClr val="EE414D"/>
                </a:solidFill>
                <a:effectLst/>
                <a:latin typeface="Consolas" panose="020B0609020204030204" pitchFamily="49" charset="0"/>
              </a:rPr>
              <a:t>dattachInterrupt</a:t>
            </a:r>
            <a:r>
              <a:rPr lang="en-US" sz="2000" b="0" i="0" dirty="0">
                <a:solidFill>
                  <a:srgbClr val="EE414D"/>
                </a:solidFill>
                <a:effectLst/>
                <a:latin typeface="Consolas" panose="020B0609020204030204" pitchFamily="49" charset="0"/>
              </a:rPr>
              <a:t>(#interruptPin)</a:t>
            </a:r>
            <a:endParaRPr lang="en-US" sz="2000" dirty="0">
              <a:solidFill>
                <a:srgbClr val="EE414D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9315338-6600-287A-BC54-3FB2F7EF848E}"/>
              </a:ext>
            </a:extLst>
          </p:cNvPr>
          <p:cNvSpPr txBox="1"/>
          <p:nvPr/>
        </p:nvSpPr>
        <p:spPr>
          <a:xfrm>
            <a:off x="8205538" y="5821517"/>
            <a:ext cx="3874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i="0" dirty="0" err="1">
                <a:solidFill>
                  <a:srgbClr val="1EA176"/>
                </a:solidFill>
                <a:effectLst/>
                <a:latin typeface="Consolas" panose="020B0609020204030204" pitchFamily="49" charset="0"/>
              </a:rPr>
              <a:t>Ejemplo</a:t>
            </a:r>
            <a:r>
              <a:rPr lang="en-US" sz="2800" b="1" i="0" dirty="0">
                <a:solidFill>
                  <a:srgbClr val="1EA176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2800" b="1" i="0" dirty="0" err="1">
                <a:solidFill>
                  <a:srgbClr val="1EA176"/>
                </a:solidFill>
                <a:effectLst/>
                <a:latin typeface="Consolas" panose="020B0609020204030204" pitchFamily="49" charset="0"/>
              </a:rPr>
              <a:t>Botón</a:t>
            </a:r>
            <a:endParaRPr lang="en-US" sz="2800" b="1" dirty="0">
              <a:solidFill>
                <a:srgbClr val="1EA176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4E911ED-BC68-8B4C-9164-CC0F7AEDC13A}"/>
              </a:ext>
            </a:extLst>
          </p:cNvPr>
          <p:cNvSpPr txBox="1"/>
          <p:nvPr/>
        </p:nvSpPr>
        <p:spPr>
          <a:xfrm>
            <a:off x="7275213" y="5047537"/>
            <a:ext cx="4965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23232"/>
                </a:solidFill>
                <a:effectLst/>
              </a:rPr>
              <a:t>Solo para pines -&gt; 2, 3, 18, 19, 20, 21.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139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5701</TotalTime>
  <Words>815</Words>
  <Application>Microsoft Office PowerPoint</Application>
  <PresentationFormat>Panorámica</PresentationFormat>
  <Paragraphs>147</Paragraphs>
  <Slides>17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estrada acevedo</dc:creator>
  <cp:lastModifiedBy>DANIEL ESTRADA ACEVEDO</cp:lastModifiedBy>
  <cp:revision>18</cp:revision>
  <dcterms:created xsi:type="dcterms:W3CDTF">2021-11-30T03:47:51Z</dcterms:created>
  <dcterms:modified xsi:type="dcterms:W3CDTF">2023-05-27T11:13:18Z</dcterms:modified>
</cp:coreProperties>
</file>